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2022-05-06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2022-05-06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2022-05-06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2022-05-06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2022-05-06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2022-05-06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2022-05-06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2022-05-06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2022-05-06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2022-05-06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07FD3803-0E0D-4A94-8791-CCE4FAEB7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38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Risemark, Mia</dc:creator>
  <cp:lastModifiedBy>Risemark, Mia</cp:lastModifiedBy>
  <cp:revision>2</cp:revision>
  <cp:lastPrinted>2015-05-26T13:42:18Z</cp:lastPrinted>
  <dcterms:created xsi:type="dcterms:W3CDTF">2022-05-06T06:48:36Z</dcterms:created>
  <dcterms:modified xsi:type="dcterms:W3CDTF">2022-05-06T07:26:50Z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