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76" autoAdjust="0"/>
  </p:normalViewPr>
  <p:slideViewPr>
    <p:cSldViewPr snapToGrid="0">
      <p:cViewPr varScale="1">
        <p:scale>
          <a:sx n="136" d="100"/>
          <a:sy n="136" d="100"/>
        </p:scale>
        <p:origin x="7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2017-11-06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492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1649" y="1360801"/>
            <a:ext cx="73737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 smtClean="0"/>
              <a:t>Stor rubrik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41650" y="2208554"/>
            <a:ext cx="73737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Underrubrik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4630500" y="2241462"/>
            <a:ext cx="38853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629100" y="2235600"/>
            <a:ext cx="38853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101" y="1540800"/>
            <a:ext cx="7886249" cy="57429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101" y="2235600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100" y="3180016"/>
            <a:ext cx="3869100" cy="300964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30500" y="2235599"/>
            <a:ext cx="38691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30500" y="3180014"/>
            <a:ext cx="3869100" cy="300964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629100" y="1540800"/>
            <a:ext cx="7896659" cy="7368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9144000" cy="342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208554"/>
            <a:ext cx="737235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Underrubrik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143000" y="1360799"/>
            <a:ext cx="737235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 smtClean="0"/>
              <a:t>Stor rubrik</a:t>
            </a:r>
            <a:endParaRPr lang="sv-SE" dirty="0"/>
          </a:p>
        </p:txBody>
      </p:sp>
      <p:pic>
        <p:nvPicPr>
          <p:cNvPr id="7" name="107192D2-3778-4ECE-8BEC-1F42874D3F29" descr="759C4F0E-5528-4626-A835-687661AA8F96@familjenpangea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000" y="360000"/>
            <a:ext cx="1566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3474720"/>
            <a:ext cx="9144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143001" y="1359582"/>
            <a:ext cx="737235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 smtClean="0"/>
              <a:t>Stor rubrik</a:t>
            </a:r>
            <a:endParaRPr lang="sv-SE" dirty="0"/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143001" y="2208554"/>
            <a:ext cx="737234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0" y="1540801"/>
            <a:ext cx="7912894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9100" y="2237130"/>
            <a:ext cx="7912894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42100" y="3020400"/>
            <a:ext cx="73737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42100" y="4589464"/>
            <a:ext cx="73737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2358000"/>
            <a:ext cx="9144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142100" y="3021178"/>
            <a:ext cx="73737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Avsnittsrubrik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9100" y="2234709"/>
            <a:ext cx="38853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30500" y="2235600"/>
            <a:ext cx="3885300" cy="39420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9100" y="2234709"/>
            <a:ext cx="3885300" cy="3942255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4630500" y="2234963"/>
            <a:ext cx="3885300" cy="3942000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9101" y="1542416"/>
            <a:ext cx="788624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Mindre rubrik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9100" y="2235599"/>
            <a:ext cx="38853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Bildtext</a:t>
            </a:r>
            <a:endParaRPr lang="sv-SE" dirty="0"/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4630499" y="2235599"/>
            <a:ext cx="3885300" cy="3942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07192D2-3778-4ECE-8BEC-1F42874D3F29" descr="759C4F0E-5528-4626-A835-687661AA8F96@familjenpangea"/>
          <p:cNvPicPr>
            <a:picLocks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000" y="360000"/>
            <a:ext cx="1566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143001" y="1542416"/>
            <a:ext cx="737234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43000" y="2237130"/>
            <a:ext cx="737235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778000" y="6356351"/>
            <a:ext cx="1147399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2017-11-06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59000" y="6357600"/>
            <a:ext cx="2554165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367950" y="6356350"/>
            <a:ext cx="11474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textruta 7"/>
          <p:cNvSpPr txBox="1"/>
          <p:nvPr userDrawn="1"/>
        </p:nvSpPr>
        <p:spPr>
          <a:xfrm>
            <a:off x="629100" y="6356349"/>
            <a:ext cx="20574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Rak 8"/>
          <p:cNvCxnSpPr/>
          <p:nvPr userDrawn="1"/>
        </p:nvCxnSpPr>
        <p:spPr>
          <a:xfrm>
            <a:off x="639036" y="6310166"/>
            <a:ext cx="7884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3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a11tyb\AppData\Local\Microsoft\Windows\Temporary Internet Files\Content.IE5\5P3GXKCZ\1356894329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4163" y="2588498"/>
            <a:ext cx="1391684" cy="139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879" y="2687066"/>
            <a:ext cx="1433141" cy="1194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ruta 2"/>
          <p:cNvSpPr txBox="1"/>
          <p:nvPr/>
        </p:nvSpPr>
        <p:spPr>
          <a:xfrm>
            <a:off x="379167" y="4246356"/>
            <a:ext cx="22289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b="1" dirty="0" smtClean="0"/>
              <a:t>Dialog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Utmaning och behov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Forskningsrelevans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Ansvarig från </a:t>
            </a:r>
            <a:r>
              <a:rPr lang="sv-SE" sz="1600" dirty="0" err="1" smtClean="0"/>
              <a:t>resp</a:t>
            </a:r>
            <a:r>
              <a:rPr lang="sv-SE" sz="1600" dirty="0" smtClean="0"/>
              <a:t>, 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Vision profilområde</a:t>
            </a:r>
            <a:endParaRPr lang="sv-SE" sz="1600" dirty="0"/>
          </a:p>
        </p:txBody>
      </p:sp>
      <p:sp>
        <p:nvSpPr>
          <p:cNvPr id="8" name="textruta 5"/>
          <p:cNvSpPr txBox="1"/>
          <p:nvPr/>
        </p:nvSpPr>
        <p:spPr>
          <a:xfrm>
            <a:off x="2628501" y="4246356"/>
            <a:ext cx="22070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b="1" dirty="0" smtClean="0"/>
              <a:t>Ansökningshandling</a:t>
            </a:r>
            <a:endParaRPr lang="sv-SE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Syfte och mål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Finansiärer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Aktiviteter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Resurser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err="1" smtClean="0"/>
              <a:t>Leverabler</a:t>
            </a:r>
            <a:endParaRPr lang="sv-SE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Nästa steg</a:t>
            </a:r>
            <a:endParaRPr lang="sv-SE" sz="1600" dirty="0"/>
          </a:p>
        </p:txBody>
      </p:sp>
      <p:sp>
        <p:nvSpPr>
          <p:cNvPr id="9" name="textruta 7"/>
          <p:cNvSpPr txBox="1"/>
          <p:nvPr/>
        </p:nvSpPr>
        <p:spPr>
          <a:xfrm>
            <a:off x="4835548" y="4249797"/>
            <a:ext cx="22493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b="1" dirty="0" smtClean="0"/>
              <a:t>Beredning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Presentation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Forskningsrelevans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Genomförande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Näringslivets nytta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Vision profilområde</a:t>
            </a:r>
            <a:endParaRPr lang="sv-SE" sz="1600" dirty="0"/>
          </a:p>
        </p:txBody>
      </p:sp>
      <p:pic>
        <p:nvPicPr>
          <p:cNvPr id="10" name="Picture 4" descr="C:\Users\eva11tyb\AppData\Local\Microsoft\Windows\Temporary Internet Files\Content.IE5\570ZZI53\Working_Together_Teamwork_Puzzle_Concept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2591" y="2538157"/>
            <a:ext cx="1492363" cy="149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ruta 9"/>
          <p:cNvSpPr txBox="1"/>
          <p:nvPr/>
        </p:nvSpPr>
        <p:spPr>
          <a:xfrm>
            <a:off x="6996350" y="4249797"/>
            <a:ext cx="14959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b="1" dirty="0" smtClean="0"/>
              <a:t>Beslut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Styrgrupp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/>
              <a:t>Uppföljning</a:t>
            </a:r>
          </a:p>
          <a:p>
            <a:endParaRPr lang="sv-SE" sz="1600" dirty="0" smtClean="0"/>
          </a:p>
        </p:txBody>
      </p:sp>
      <p:pic>
        <p:nvPicPr>
          <p:cNvPr id="12" name="Picture 5" descr="C:\Users\eva11tyb\AppData\Local\Microsoft\Windows\Temporary Internet Files\Content.IE5\570ZZI53\zzbetter[1]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96350" y="2588498"/>
            <a:ext cx="1855578" cy="139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ubrik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Formell beslutsprocess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BCC3F-3CB4-4F77-90F2-66FE374E1385}" type="datetime1">
              <a:rPr lang="sv-SE" smtClean="0"/>
              <a:t>2017-11-06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17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56464C4E-17A2-43EA-BA04-745F16BC26A9}" vid="{FF1E9FAE-05A0-463C-B44B-335BE71170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37</Words>
  <Application>Microsoft Office PowerPoint</Application>
  <PresentationFormat>Bildspel på skärmen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Formell beslutsprocess</vt:lpstr>
    </vt:vector>
  </TitlesOfParts>
  <Company>Mittuniversitetet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Formell beslutsprocess</dc:title>
  <dc:creator>Axbrink Inger</dc:creator>
  <cp:lastModifiedBy>Axbrink Inger</cp:lastModifiedBy>
  <cp:revision>1</cp:revision>
  <cp:lastPrinted>2015-05-26T13:42:18Z</cp:lastPrinted>
  <dcterms:created xsi:type="dcterms:W3CDTF">2017-11-06T10:17:12Z</dcterms:created>
  <dcterms:modified xsi:type="dcterms:W3CDTF">2017-11-06T10:17:40Z</dcterms:modified>
</cp:coreProperties>
</file>