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97" r:id="rId3"/>
    <p:sldId id="337" r:id="rId4"/>
    <p:sldId id="336" r:id="rId5"/>
    <p:sldId id="338" r:id="rId6"/>
    <p:sldId id="303" r:id="rId7"/>
    <p:sldId id="311" r:id="rId8"/>
    <p:sldId id="298" r:id="rId9"/>
    <p:sldId id="322" r:id="rId10"/>
    <p:sldId id="306" r:id="rId11"/>
    <p:sldId id="308" r:id="rId12"/>
    <p:sldId id="339" r:id="rId13"/>
    <p:sldId id="312" r:id="rId14"/>
    <p:sldId id="314" r:id="rId15"/>
    <p:sldId id="307" r:id="rId16"/>
    <p:sldId id="304" r:id="rId17"/>
    <p:sldId id="313" r:id="rId18"/>
    <p:sldId id="341" r:id="rId19"/>
    <p:sldId id="340" r:id="rId20"/>
    <p:sldId id="319" r:id="rId21"/>
    <p:sldId id="317" r:id="rId22"/>
    <p:sldId id="305" r:id="rId23"/>
    <p:sldId id="324" r:id="rId24"/>
    <p:sldId id="329" r:id="rId25"/>
    <p:sldId id="289" r:id="rId26"/>
    <p:sldId id="290" r:id="rId27"/>
    <p:sldId id="318" r:id="rId28"/>
    <p:sldId id="320" r:id="rId29"/>
    <p:sldId id="321" r:id="rId30"/>
    <p:sldId id="323" r:id="rId31"/>
    <p:sldId id="315" r:id="rId32"/>
    <p:sldId id="335" r:id="rId33"/>
    <p:sldId id="334" r:id="rId3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6" autoAdjust="0"/>
  </p:normalViewPr>
  <p:slideViewPr>
    <p:cSldViewPr snapToGrid="0">
      <p:cViewPr varScale="1">
        <p:scale>
          <a:sx n="128" d="100"/>
          <a:sy n="128" d="100"/>
        </p:scale>
        <p:origin x="-120" y="-17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89CD7-9FE5-429F-B9E0-AA1946CCC9BD}" type="datetimeFigureOut">
              <a:rPr lang="sv-SE" smtClean="0"/>
              <a:t>17-02-13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C2188-90C9-4DE2-9CC5-BA3A554B768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38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141649" y="1360801"/>
            <a:ext cx="737370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1650" y="2208554"/>
            <a:ext cx="7373701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17-02-13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973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500" y="2241462"/>
            <a:ext cx="3885300" cy="3942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/>
          </a:p>
        </p:txBody>
      </p:sp>
      <p:sp>
        <p:nvSpPr>
          <p:cNvPr id="8" name="Platshållare för bild 12"/>
          <p:cNvSpPr>
            <a:spLocks noGrp="1"/>
          </p:cNvSpPr>
          <p:nvPr>
            <p:ph type="pic" sz="quarter" idx="15"/>
          </p:nvPr>
        </p:nvSpPr>
        <p:spPr>
          <a:xfrm>
            <a:off x="629100" y="2235600"/>
            <a:ext cx="3885300" cy="3942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17-02-13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260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1" y="1540800"/>
            <a:ext cx="7886249" cy="574296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101" y="2235600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100" y="3180016"/>
            <a:ext cx="3869100" cy="3009647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30500" y="2235599"/>
            <a:ext cx="386910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30500" y="3180014"/>
            <a:ext cx="3869100" cy="300964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17-02-13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234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629100" y="1540800"/>
            <a:ext cx="7896659" cy="736844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17-02-13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443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99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3438000"/>
            <a:ext cx="9144000" cy="3420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208554"/>
            <a:ext cx="7372350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1143000" y="1360799"/>
            <a:ext cx="7372351" cy="691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52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3474720"/>
            <a:ext cx="9144000" cy="34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143001" y="1359582"/>
            <a:ext cx="737235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208554"/>
            <a:ext cx="7372349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890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0" y="1540801"/>
            <a:ext cx="7912894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2237130"/>
            <a:ext cx="7912894" cy="3836963"/>
          </a:xfr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17-02-13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3325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42100" y="3020400"/>
            <a:ext cx="7373700" cy="111784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2100" y="4589464"/>
            <a:ext cx="7373700" cy="110795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17-02-13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94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358000"/>
            <a:ext cx="9144000" cy="45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42100" y="3021178"/>
            <a:ext cx="7373700" cy="1382378"/>
          </a:xfrm>
        </p:spPr>
        <p:txBody>
          <a:bodyPr anchor="t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Avsnittsrubrik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335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0500" y="2235600"/>
            <a:ext cx="3885300" cy="3942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17-02-13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727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3"/>
          </p:nvPr>
        </p:nvSpPr>
        <p:spPr>
          <a:xfrm>
            <a:off x="4630500" y="2234963"/>
            <a:ext cx="3885300" cy="3942000"/>
          </a:xfrm>
        </p:spPr>
        <p:txBody>
          <a:bodyPr/>
          <a:lstStyle/>
          <a:p>
            <a:r>
              <a:rPr lang="sv-SE" smtClean="0"/>
              <a:t>Klicka på ikonen för att lägga till ett diagram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17-02-13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499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9100" y="2235599"/>
            <a:ext cx="3885300" cy="394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Bildtext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499" y="2235599"/>
            <a:ext cx="3885300" cy="3942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17-02-13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491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143001" y="1542416"/>
            <a:ext cx="7372349" cy="65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3000" y="2237130"/>
            <a:ext cx="7372350" cy="383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778000" y="6356351"/>
            <a:ext cx="1147399" cy="360000"/>
          </a:xfrm>
          <a:prstGeom prst="rect">
            <a:avLst/>
          </a:prstGeom>
        </p:spPr>
        <p:txBody>
          <a:bodyPr vert="horz" lIns="36000" tIns="45720" rIns="9000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2D44CBEE-E6DE-47E3-981B-80C11ECF5B1C}" type="datetimeFigureOut">
              <a:rPr lang="sv-SE" smtClean="0"/>
              <a:pPr/>
              <a:t>17-02-13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59000" y="6357600"/>
            <a:ext cx="2554165" cy="360000"/>
          </a:xfrm>
          <a:prstGeom prst="rect">
            <a:avLst/>
          </a:prstGeom>
        </p:spPr>
        <p:txBody>
          <a:bodyPr vert="horz" lIns="10800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67950" y="6356350"/>
            <a:ext cx="11474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629100" y="6356349"/>
            <a:ext cx="2057400" cy="36512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Mittuniversitetet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ak 8"/>
          <p:cNvCxnSpPr/>
          <p:nvPr/>
        </p:nvCxnSpPr>
        <p:spPr>
          <a:xfrm>
            <a:off x="639036" y="6310166"/>
            <a:ext cx="7884000" cy="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0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51" r:id="rId5"/>
    <p:sldLayoutId id="2147483662" r:id="rId6"/>
    <p:sldLayoutId id="2147483652" r:id="rId7"/>
    <p:sldLayoutId id="2147483665" r:id="rId8"/>
    <p:sldLayoutId id="2147483663" r:id="rId9"/>
    <p:sldLayoutId id="2147483664" r:id="rId10"/>
    <p:sldLayoutId id="2147483653" r:id="rId11"/>
    <p:sldLayoutId id="2147483654" r:id="rId12"/>
    <p:sldLayoutId id="2147483655" r:id="rId13"/>
  </p:sldLayoutIdLst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1094" userDrawn="1">
          <p15:clr>
            <a:srgbClr val="F26B43"/>
          </p15:clr>
        </p15:guide>
        <p15:guide id="4" orient="horz" pos="1480" userDrawn="1">
          <p15:clr>
            <a:srgbClr val="F26B43"/>
          </p15:clr>
        </p15:guide>
        <p15:guide id="5" pos="3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err="1" smtClean="0">
                <a:solidFill>
                  <a:schemeClr val="accent1"/>
                </a:solidFill>
              </a:rPr>
              <a:t>Mid</a:t>
            </a:r>
            <a:r>
              <a:rPr lang="da-DK" dirty="0" smtClean="0">
                <a:solidFill>
                  <a:schemeClr val="accent1"/>
                </a:solidFill>
              </a:rPr>
              <a:t> </a:t>
            </a:r>
            <a:r>
              <a:rPr lang="da-DK" dirty="0" err="1" smtClean="0">
                <a:solidFill>
                  <a:schemeClr val="accent1"/>
                </a:solidFill>
              </a:rPr>
              <a:t>Sweden</a:t>
            </a:r>
            <a:r>
              <a:rPr lang="da-DK" dirty="0" smtClean="0">
                <a:solidFill>
                  <a:schemeClr val="accent1"/>
                </a:solidFill>
              </a:rPr>
              <a:t> </a:t>
            </a:r>
            <a:r>
              <a:rPr lang="da-DK" dirty="0" err="1" smtClean="0">
                <a:solidFill>
                  <a:schemeClr val="accent1"/>
                </a:solidFill>
              </a:rPr>
              <a:t>University</a:t>
            </a:r>
            <a:endParaRPr lang="da-DK" dirty="0">
              <a:solidFill>
                <a:schemeClr val="accent1"/>
              </a:solidFill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accent1"/>
                </a:solidFill>
              </a:rPr>
              <a:t>Mittuniversitetet</a:t>
            </a:r>
            <a:br>
              <a:rPr lang="da-DK" dirty="0" smtClean="0">
                <a:solidFill>
                  <a:schemeClr val="accent1"/>
                </a:solidFill>
              </a:rPr>
            </a:br>
            <a:endParaRPr lang="da-DK" dirty="0">
              <a:solidFill>
                <a:schemeClr val="accent1"/>
              </a:solidFill>
            </a:endParaRPr>
          </a:p>
        </p:txBody>
      </p:sp>
      <p:pic>
        <p:nvPicPr>
          <p:cNvPr id="6" name="Platshållare för bild 5" descr="ppt_4_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760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%c3%a4o_turism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354434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CH_%c3%96stersund_exteri%c3%b6r_05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405801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t="9036" r="-2543" b="-9036"/>
          <a:stretch/>
        </p:blipFill>
        <p:spPr>
          <a:xfrm>
            <a:off x="0" y="1688400"/>
            <a:ext cx="9534786" cy="6356524"/>
          </a:xfrm>
        </p:spPr>
      </p:pic>
    </p:spTree>
    <p:extLst>
      <p:ext uri="{BB962C8B-B14F-4D97-AF65-F5344CB8AC3E}">
        <p14:creationId xmlns:p14="http://schemas.microsoft.com/office/powerpoint/2010/main" val="161907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0870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77363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" t="12191" r="-1916" b="-12191"/>
          <a:stretch/>
        </p:blipFill>
        <p:spPr>
          <a:xfrm>
            <a:off x="0" y="1688400"/>
            <a:ext cx="9322588" cy="6215058"/>
          </a:xfrm>
        </p:spPr>
      </p:pic>
    </p:spTree>
    <p:extLst>
      <p:ext uri="{BB962C8B-B14F-4D97-AF65-F5344CB8AC3E}">
        <p14:creationId xmlns:p14="http://schemas.microsoft.com/office/powerpoint/2010/main" val="421614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ab_%c3%b6_trappa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377996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%c3%a4o_ekonomi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387342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1669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931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8407" r="-1053" b="-8407"/>
          <a:stretch/>
        </p:blipFill>
        <p:spPr>
          <a:xfrm>
            <a:off x="0" y="1688400"/>
            <a:ext cx="9494344" cy="6329562"/>
          </a:xfrm>
        </p:spPr>
      </p:pic>
    </p:spTree>
    <p:extLst>
      <p:ext uri="{BB962C8B-B14F-4D97-AF65-F5344CB8AC3E}">
        <p14:creationId xmlns:p14="http://schemas.microsoft.com/office/powerpoint/2010/main" val="191649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t="25120" r="-3385" b="-25120"/>
          <a:stretch/>
        </p:blipFill>
        <p:spPr>
          <a:xfrm>
            <a:off x="0" y="1688400"/>
            <a:ext cx="10746310" cy="7164206"/>
          </a:xfrm>
        </p:spPr>
      </p:pic>
    </p:spTree>
    <p:extLst>
      <p:ext uri="{BB962C8B-B14F-4D97-AF65-F5344CB8AC3E}">
        <p14:creationId xmlns:p14="http://schemas.microsoft.com/office/powerpoint/2010/main" val="175036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Campus%20Sundsvall%201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63498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SP_0040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23308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9875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11731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%c3%a4o_media_kommunikation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47244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vb_sportstech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56228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CH_Sundsvall_%c3%a5gl%c3%a4ntan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77990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9928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4420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NAT_0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73328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SOA_04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360418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SP_113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31445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TS_2469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82531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t="11179" r="-755" b="-11179"/>
          <a:stretch/>
        </p:blipFill>
        <p:spPr>
          <a:xfrm>
            <a:off x="0" y="1688400"/>
            <a:ext cx="9284138" cy="6189426"/>
          </a:xfrm>
        </p:spPr>
      </p:pic>
    </p:spTree>
    <p:extLst>
      <p:ext uri="{BB962C8B-B14F-4D97-AF65-F5344CB8AC3E}">
        <p14:creationId xmlns:p14="http://schemas.microsoft.com/office/powerpoint/2010/main" val="102432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vb_sjuksyster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40507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768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34269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extruta 2"/>
          <p:cNvSpPr txBox="1"/>
          <p:nvPr/>
        </p:nvSpPr>
        <p:spPr>
          <a:xfrm>
            <a:off x="1142100" y="4738576"/>
            <a:ext cx="7408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chemeClr val="bg1"/>
                </a:solidFill>
              </a:rPr>
              <a:t>Kontakt</a:t>
            </a:r>
            <a:br>
              <a:rPr lang="sv-SE" sz="1600" dirty="0" smtClean="0">
                <a:solidFill>
                  <a:schemeClr val="bg1"/>
                </a:solidFill>
              </a:rPr>
            </a:br>
            <a:endParaRPr lang="sv-SE" sz="1600" dirty="0" smtClean="0">
              <a:solidFill>
                <a:schemeClr val="bg1"/>
              </a:solidFill>
            </a:endParaRPr>
          </a:p>
          <a:p>
            <a:r>
              <a:rPr lang="sv-SE" sz="1600" dirty="0" smtClean="0">
                <a:solidFill>
                  <a:schemeClr val="bg1"/>
                </a:solidFill>
              </a:rPr>
              <a:t>Telefon	010 142 80 00</a:t>
            </a:r>
          </a:p>
          <a:p>
            <a:r>
              <a:rPr lang="sv-SE" sz="1600" dirty="0" smtClean="0">
                <a:solidFill>
                  <a:schemeClr val="bg1"/>
                </a:solidFill>
              </a:rPr>
              <a:t>E-post	</a:t>
            </a:r>
            <a:r>
              <a:rPr lang="sv-SE" sz="1600" dirty="0" err="1" smtClean="0">
                <a:solidFill>
                  <a:schemeClr val="bg1"/>
                </a:solidFill>
              </a:rPr>
              <a:t>kontakt@miun.se</a:t>
            </a:r>
            <a:endParaRPr lang="sv-SE" sz="1600" dirty="0" smtClean="0">
              <a:solidFill>
                <a:schemeClr val="bg1"/>
              </a:solidFill>
            </a:endParaRPr>
          </a:p>
          <a:p>
            <a:r>
              <a:rPr lang="sv-SE" sz="1600" dirty="0" smtClean="0">
                <a:solidFill>
                  <a:schemeClr val="bg1"/>
                </a:solidFill>
              </a:rPr>
              <a:t>Webb	</a:t>
            </a:r>
            <a:r>
              <a:rPr lang="sv-SE" sz="1600" dirty="0" err="1" smtClean="0">
                <a:solidFill>
                  <a:schemeClr val="bg1"/>
                </a:solidFill>
              </a:rPr>
              <a:t>miun.se</a:t>
            </a:r>
            <a:endParaRPr lang="sv-S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4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1689100"/>
            <a:ext cx="9144000" cy="5168900"/>
          </a:xfrm>
        </p:spPr>
      </p:sp>
    </p:spTree>
    <p:extLst>
      <p:ext uri="{BB962C8B-B14F-4D97-AF65-F5344CB8AC3E}">
        <p14:creationId xmlns:p14="http://schemas.microsoft.com/office/powerpoint/2010/main" val="35205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400"/>
            <a:ext cx="9319172" cy="6212782"/>
          </a:xfrm>
        </p:spPr>
      </p:pic>
    </p:spTree>
    <p:extLst>
      <p:ext uri="{BB962C8B-B14F-4D97-AF65-F5344CB8AC3E}">
        <p14:creationId xmlns:p14="http://schemas.microsoft.com/office/powerpoint/2010/main" val="55525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Ovalen%20kva%20med%20Fro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63929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4683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29207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078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60346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Sundsvall_16365_TS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68094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vb_samverkan_0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30013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iun 4.3">
  <a:themeElements>
    <a:clrScheme name="Mittuniversitet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B9"/>
      </a:accent1>
      <a:accent2>
        <a:srgbClr val="00BFD6"/>
      </a:accent2>
      <a:accent3>
        <a:srgbClr val="007934"/>
      </a:accent3>
      <a:accent4>
        <a:srgbClr val="3FAE2A"/>
      </a:accent4>
      <a:accent5>
        <a:srgbClr val="706259"/>
      </a:accent5>
      <a:accent6>
        <a:srgbClr val="AEA299"/>
      </a:accent6>
      <a:hlink>
        <a:srgbClr val="0563C1"/>
      </a:hlink>
      <a:folHlink>
        <a:srgbClr val="954F72"/>
      </a:folHlink>
    </a:clrScheme>
    <a:fontScheme name="PP Mittuniversite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iun 4.3.potx" id="{8F3FC1D8-8ABA-4065-817F-63B692C15C5D}" vid="{56A02F80-A189-4007-8E48-72E76F2AE83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Miun 4.3.potx</Template>
  <TotalTime>837</TotalTime>
  <Words>5</Words>
  <Application>Microsoft Macintosh PowerPoint</Application>
  <PresentationFormat>Bildspel på skärmen (4:3)</PresentationFormat>
  <Paragraphs>6</Paragraphs>
  <Slides>33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34" baseType="lpstr">
      <vt:lpstr>Miun 4.3</vt:lpstr>
      <vt:lpstr>Mittuniversitetet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Jesper Ek</dc:creator>
  <cp:lastModifiedBy>Matilda Eliasson</cp:lastModifiedBy>
  <cp:revision>131</cp:revision>
  <cp:lastPrinted>2015-05-26T13:42:18Z</cp:lastPrinted>
  <dcterms:created xsi:type="dcterms:W3CDTF">2015-04-23T14:32:50Z</dcterms:created>
  <dcterms:modified xsi:type="dcterms:W3CDTF">2017-02-13T14:33:51Z</dcterms:modified>
</cp:coreProperties>
</file>