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6" r:id="rId4"/>
    <p:sldId id="265" r:id="rId5"/>
    <p:sldId id="274" r:id="rId6"/>
    <p:sldId id="258" r:id="rId7"/>
    <p:sldId id="279" r:id="rId8"/>
    <p:sldId id="273" r:id="rId9"/>
    <p:sldId id="290" r:id="rId10"/>
    <p:sldId id="278" r:id="rId11"/>
    <p:sldId id="272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usson, Madeleine" initials="JM" lastIdx="1" clrIdx="0">
    <p:extLst>
      <p:ext uri="{19B8F6BF-5375-455C-9EA6-DF929625EA0E}">
        <p15:presenceInfo xmlns:p15="http://schemas.microsoft.com/office/powerpoint/2012/main" userId="S-1-5-21-1177238915-616249376-682003330-626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9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370" autoAdjust="0"/>
    <p:restoredTop sz="94676" autoAdjust="0"/>
  </p:normalViewPr>
  <p:slideViewPr>
    <p:cSldViewPr snapToGrid="0">
      <p:cViewPr varScale="1">
        <p:scale>
          <a:sx n="68" d="100"/>
          <a:sy n="68" d="100"/>
        </p:scale>
        <p:origin x="7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908954-8FE6-4984-90C6-332963C395BD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</dgm:pt>
    <dgm:pt modelId="{F4450B14-E6B4-446D-B890-CDDB1AFB67F1}">
      <dgm:prSet phldrT="[Text]"/>
      <dgm:spPr/>
      <dgm:t>
        <a:bodyPr/>
        <a:lstStyle/>
        <a:p>
          <a:r>
            <a:rPr lang="sv-SE" dirty="0"/>
            <a:t>Steg 1</a:t>
          </a:r>
          <a:br>
            <a:rPr lang="sv-SE" dirty="0"/>
          </a:br>
          <a:r>
            <a:rPr lang="sv-SE" dirty="0"/>
            <a:t>Förutsättningar</a:t>
          </a:r>
        </a:p>
      </dgm:t>
    </dgm:pt>
    <dgm:pt modelId="{A33F282A-2AAB-4364-9C86-B6B834C0092D}" type="parTrans" cxnId="{3ED82162-209D-46E7-AD4F-06B9254B79FF}">
      <dgm:prSet/>
      <dgm:spPr/>
      <dgm:t>
        <a:bodyPr/>
        <a:lstStyle/>
        <a:p>
          <a:endParaRPr lang="sv-SE"/>
        </a:p>
      </dgm:t>
    </dgm:pt>
    <dgm:pt modelId="{B23B2FBF-A8CA-492C-B949-B82017CFFD5D}" type="sibTrans" cxnId="{3ED82162-209D-46E7-AD4F-06B9254B79FF}">
      <dgm:prSet/>
      <dgm:spPr/>
      <dgm:t>
        <a:bodyPr/>
        <a:lstStyle/>
        <a:p>
          <a:endParaRPr lang="sv-SE"/>
        </a:p>
      </dgm:t>
    </dgm:pt>
    <dgm:pt modelId="{6EE29117-D1C9-47FF-87C6-0BC59EDC9648}">
      <dgm:prSet phldrT="[Text]"/>
      <dgm:spPr/>
      <dgm:t>
        <a:bodyPr/>
        <a:lstStyle/>
        <a:p>
          <a:r>
            <a:rPr lang="sv-SE" dirty="0"/>
            <a:t>Steg 2</a:t>
          </a:r>
        </a:p>
        <a:p>
          <a:r>
            <a:rPr lang="sv-SE" dirty="0"/>
            <a:t>Kompetensanalys</a:t>
          </a:r>
        </a:p>
      </dgm:t>
    </dgm:pt>
    <dgm:pt modelId="{4BA10966-17A2-43F3-9246-25F18708AE09}" type="parTrans" cxnId="{C3800D0A-4400-40D7-97EE-FDDCF0998B99}">
      <dgm:prSet/>
      <dgm:spPr/>
      <dgm:t>
        <a:bodyPr/>
        <a:lstStyle/>
        <a:p>
          <a:endParaRPr lang="sv-SE"/>
        </a:p>
      </dgm:t>
    </dgm:pt>
    <dgm:pt modelId="{6F06F1BA-823F-4779-8427-F0FFB801885E}" type="sibTrans" cxnId="{C3800D0A-4400-40D7-97EE-FDDCF0998B99}">
      <dgm:prSet/>
      <dgm:spPr/>
      <dgm:t>
        <a:bodyPr/>
        <a:lstStyle/>
        <a:p>
          <a:endParaRPr lang="sv-SE"/>
        </a:p>
      </dgm:t>
    </dgm:pt>
    <dgm:pt modelId="{1314CFD0-BED5-4779-905F-207507772DE3}">
      <dgm:prSet phldrT="[Text]"/>
      <dgm:spPr/>
      <dgm:t>
        <a:bodyPr/>
        <a:lstStyle/>
        <a:p>
          <a:r>
            <a:rPr lang="sv-SE" dirty="0"/>
            <a:t>Steg 4</a:t>
          </a:r>
          <a:br>
            <a:rPr lang="sv-SE" dirty="0"/>
          </a:br>
          <a:r>
            <a:rPr lang="sv-SE" dirty="0"/>
            <a:t>Kompetensplanering</a:t>
          </a:r>
        </a:p>
      </dgm:t>
    </dgm:pt>
    <dgm:pt modelId="{41A2FCE6-93DF-4C0C-876E-9F2C273408A7}" type="parTrans" cxnId="{9FC65AB8-9E54-47C9-9599-566703865E8E}">
      <dgm:prSet/>
      <dgm:spPr/>
      <dgm:t>
        <a:bodyPr/>
        <a:lstStyle/>
        <a:p>
          <a:endParaRPr lang="sv-SE"/>
        </a:p>
      </dgm:t>
    </dgm:pt>
    <dgm:pt modelId="{F22375D3-7EDF-4CFF-BFBF-041E4CB8ABEB}" type="sibTrans" cxnId="{9FC65AB8-9E54-47C9-9599-566703865E8E}">
      <dgm:prSet/>
      <dgm:spPr/>
      <dgm:t>
        <a:bodyPr/>
        <a:lstStyle/>
        <a:p>
          <a:endParaRPr lang="sv-SE"/>
        </a:p>
      </dgm:t>
    </dgm:pt>
    <dgm:pt modelId="{58AF0F23-4558-4AFF-9E91-72A7EFBA351A}">
      <dgm:prSet phldrT="[Text]"/>
      <dgm:spPr/>
      <dgm:t>
        <a:bodyPr/>
        <a:lstStyle/>
        <a:p>
          <a:r>
            <a:rPr lang="sv-SE" dirty="0"/>
            <a:t>Vi utgår från alla befattningar alt befattningskategorier inom fakulteteten/avdelningen</a:t>
          </a:r>
        </a:p>
      </dgm:t>
    </dgm:pt>
    <dgm:pt modelId="{1DDEBDAF-CEF1-4B39-AAE9-0D6327E8C89B}" type="parTrans" cxnId="{715B4AF1-9513-42B7-B1AA-026C18E2CB39}">
      <dgm:prSet/>
      <dgm:spPr/>
      <dgm:t>
        <a:bodyPr/>
        <a:lstStyle/>
        <a:p>
          <a:endParaRPr lang="sv-SE"/>
        </a:p>
      </dgm:t>
    </dgm:pt>
    <dgm:pt modelId="{3C70DE94-BE0B-4EC9-BBB4-02DF328BD773}" type="sibTrans" cxnId="{715B4AF1-9513-42B7-B1AA-026C18E2CB39}">
      <dgm:prSet/>
      <dgm:spPr/>
      <dgm:t>
        <a:bodyPr/>
        <a:lstStyle/>
        <a:p>
          <a:endParaRPr lang="sv-SE"/>
        </a:p>
      </dgm:t>
    </dgm:pt>
    <dgm:pt modelId="{B6A32A69-35D4-4C89-86C6-C3AA4E1E3233}">
      <dgm:prSet phldrT="[Text]"/>
      <dgm:spPr/>
      <dgm:t>
        <a:bodyPr/>
        <a:lstStyle/>
        <a:p>
          <a:r>
            <a:rPr lang="sv-SE" dirty="0"/>
            <a:t>Attrahera</a:t>
          </a:r>
        </a:p>
      </dgm:t>
    </dgm:pt>
    <dgm:pt modelId="{70876B77-191D-4A1C-979B-91FB6FC0916B}" type="parTrans" cxnId="{4CB10478-8205-42CF-9993-1B3F60CB946A}">
      <dgm:prSet/>
      <dgm:spPr/>
      <dgm:t>
        <a:bodyPr/>
        <a:lstStyle/>
        <a:p>
          <a:endParaRPr lang="sv-SE"/>
        </a:p>
      </dgm:t>
    </dgm:pt>
    <dgm:pt modelId="{03A5C78A-74B6-4DA0-900C-E2193D611F80}" type="sibTrans" cxnId="{4CB10478-8205-42CF-9993-1B3F60CB946A}">
      <dgm:prSet/>
      <dgm:spPr/>
      <dgm:t>
        <a:bodyPr/>
        <a:lstStyle/>
        <a:p>
          <a:endParaRPr lang="sv-SE"/>
        </a:p>
      </dgm:t>
    </dgm:pt>
    <dgm:pt modelId="{4E63D0CB-A9C3-460E-B529-B0203A078E87}">
      <dgm:prSet phldrT="[Text]"/>
      <dgm:spPr/>
      <dgm:t>
        <a:bodyPr/>
        <a:lstStyle/>
        <a:p>
          <a:r>
            <a:rPr lang="sv-SE" dirty="0"/>
            <a:t>Rekrytera</a:t>
          </a:r>
        </a:p>
      </dgm:t>
    </dgm:pt>
    <dgm:pt modelId="{274D2727-AA3F-419F-AE34-F16B06023F14}" type="parTrans" cxnId="{1981B58F-A970-470F-A36E-A81918BB8800}">
      <dgm:prSet/>
      <dgm:spPr/>
      <dgm:t>
        <a:bodyPr/>
        <a:lstStyle/>
        <a:p>
          <a:endParaRPr lang="sv-SE"/>
        </a:p>
      </dgm:t>
    </dgm:pt>
    <dgm:pt modelId="{D98B7F5F-3B97-4AE6-A5A4-0491D295260D}" type="sibTrans" cxnId="{1981B58F-A970-470F-A36E-A81918BB8800}">
      <dgm:prSet/>
      <dgm:spPr/>
      <dgm:t>
        <a:bodyPr/>
        <a:lstStyle/>
        <a:p>
          <a:endParaRPr lang="sv-SE"/>
        </a:p>
      </dgm:t>
    </dgm:pt>
    <dgm:pt modelId="{83DB1F2F-FBF7-46F6-9B0C-9A6734AEBA3B}">
      <dgm:prSet phldrT="[Text]"/>
      <dgm:spPr/>
      <dgm:t>
        <a:bodyPr/>
        <a:lstStyle/>
        <a:p>
          <a:r>
            <a:rPr lang="sv-SE" dirty="0"/>
            <a:t>Utveckla</a:t>
          </a:r>
        </a:p>
      </dgm:t>
    </dgm:pt>
    <dgm:pt modelId="{FA5EB372-D126-46B5-8564-88AD853D17FF}" type="parTrans" cxnId="{9AC8EE34-90FB-457A-B8AF-ED3491D40893}">
      <dgm:prSet/>
      <dgm:spPr/>
      <dgm:t>
        <a:bodyPr/>
        <a:lstStyle/>
        <a:p>
          <a:endParaRPr lang="sv-SE"/>
        </a:p>
      </dgm:t>
    </dgm:pt>
    <dgm:pt modelId="{0ED8B0D8-FAA3-459F-9996-A2C4CD6548A9}" type="sibTrans" cxnId="{9AC8EE34-90FB-457A-B8AF-ED3491D40893}">
      <dgm:prSet/>
      <dgm:spPr/>
      <dgm:t>
        <a:bodyPr/>
        <a:lstStyle/>
        <a:p>
          <a:endParaRPr lang="sv-SE"/>
        </a:p>
      </dgm:t>
    </dgm:pt>
    <dgm:pt modelId="{FD5CEA26-B8A7-4FB1-83D5-186F46D5F1CB}">
      <dgm:prSet phldrT="[Text]"/>
      <dgm:spPr/>
      <dgm:t>
        <a:bodyPr/>
        <a:lstStyle/>
        <a:p>
          <a:r>
            <a:rPr lang="sv-SE" dirty="0"/>
            <a:t>Behålla</a:t>
          </a:r>
        </a:p>
      </dgm:t>
    </dgm:pt>
    <dgm:pt modelId="{8BF60CC0-0EA2-4C1A-BCD4-3B05CD9DACBD}" type="parTrans" cxnId="{41B366D9-A7C9-46B9-8B57-8727FF694B2C}">
      <dgm:prSet/>
      <dgm:spPr/>
      <dgm:t>
        <a:bodyPr/>
        <a:lstStyle/>
        <a:p>
          <a:endParaRPr lang="sv-SE"/>
        </a:p>
      </dgm:t>
    </dgm:pt>
    <dgm:pt modelId="{AF8E2732-37A8-4B02-9493-2C4940F5A276}" type="sibTrans" cxnId="{41B366D9-A7C9-46B9-8B57-8727FF694B2C}">
      <dgm:prSet/>
      <dgm:spPr/>
      <dgm:t>
        <a:bodyPr/>
        <a:lstStyle/>
        <a:p>
          <a:endParaRPr lang="sv-SE"/>
        </a:p>
      </dgm:t>
    </dgm:pt>
    <dgm:pt modelId="{11A27F14-8CC8-4214-A5B3-E09026FC8292}">
      <dgm:prSet phldrT="[Text]"/>
      <dgm:spPr/>
      <dgm:t>
        <a:bodyPr/>
        <a:lstStyle/>
        <a:p>
          <a:r>
            <a:rPr lang="sv-SE" dirty="0"/>
            <a:t>Avveckla</a:t>
          </a:r>
        </a:p>
      </dgm:t>
    </dgm:pt>
    <dgm:pt modelId="{67C6D3CB-E30C-4AB7-82EC-4017171862AB}" type="parTrans" cxnId="{99F80D58-D8C6-484B-A8D3-CA9B03F0FADF}">
      <dgm:prSet/>
      <dgm:spPr/>
      <dgm:t>
        <a:bodyPr/>
        <a:lstStyle/>
        <a:p>
          <a:endParaRPr lang="sv-SE"/>
        </a:p>
      </dgm:t>
    </dgm:pt>
    <dgm:pt modelId="{1B84A0BC-0335-445B-91C7-3F05AF99C642}" type="sibTrans" cxnId="{99F80D58-D8C6-484B-A8D3-CA9B03F0FADF}">
      <dgm:prSet/>
      <dgm:spPr/>
      <dgm:t>
        <a:bodyPr/>
        <a:lstStyle/>
        <a:p>
          <a:endParaRPr lang="sv-SE"/>
        </a:p>
      </dgm:t>
    </dgm:pt>
    <dgm:pt modelId="{A524A77E-EF9F-46D1-8C03-5A5E879675A7}">
      <dgm:prSet phldrT="[Text]"/>
      <dgm:spPr/>
      <dgm:t>
        <a:bodyPr/>
        <a:lstStyle/>
        <a:p>
          <a:r>
            <a:rPr lang="sv-SE" dirty="0"/>
            <a:t>Steg 5:</a:t>
          </a:r>
          <a:br>
            <a:rPr lang="sv-SE" dirty="0"/>
          </a:br>
          <a:r>
            <a:rPr lang="sv-SE" dirty="0"/>
            <a:t>Genomför och följ kontinuerligt upp aktiviteter utifrån handlingsplanen</a:t>
          </a:r>
        </a:p>
      </dgm:t>
    </dgm:pt>
    <dgm:pt modelId="{EBC7F7DD-D11E-42BA-9120-441B8E580DDF}" type="parTrans" cxnId="{09AE6BC5-04D5-4221-9836-3B8E72384C8F}">
      <dgm:prSet/>
      <dgm:spPr/>
      <dgm:t>
        <a:bodyPr/>
        <a:lstStyle/>
        <a:p>
          <a:endParaRPr lang="sv-SE"/>
        </a:p>
      </dgm:t>
    </dgm:pt>
    <dgm:pt modelId="{883EDAA7-CF25-4CA4-9A31-9ECC1E0B019E}" type="sibTrans" cxnId="{09AE6BC5-04D5-4221-9836-3B8E72384C8F}">
      <dgm:prSet/>
      <dgm:spPr/>
      <dgm:t>
        <a:bodyPr/>
        <a:lstStyle/>
        <a:p>
          <a:endParaRPr lang="sv-SE"/>
        </a:p>
      </dgm:t>
    </dgm:pt>
    <dgm:pt modelId="{D558F7DF-1D1B-41D8-B836-51D05A47F2AC}">
      <dgm:prSet phldrT="[Text]"/>
      <dgm:spPr/>
      <dgm:t>
        <a:bodyPr/>
        <a:lstStyle/>
        <a:p>
          <a:r>
            <a:rPr lang="sv-SE" dirty="0"/>
            <a:t>Planera aktiviteter md utgångspunkt igenom genomförda GAP-analysen utifrån följande:</a:t>
          </a:r>
        </a:p>
      </dgm:t>
    </dgm:pt>
    <dgm:pt modelId="{93BCD0E2-3E72-423A-B56C-34ACBCD7D480}" type="parTrans" cxnId="{C8F73A7F-0C3E-4354-AB45-B53828C20443}">
      <dgm:prSet/>
      <dgm:spPr/>
      <dgm:t>
        <a:bodyPr/>
        <a:lstStyle/>
        <a:p>
          <a:endParaRPr lang="sv-SE"/>
        </a:p>
      </dgm:t>
    </dgm:pt>
    <dgm:pt modelId="{84D9E76D-89A9-42AE-B7AA-5057BCF373D4}" type="sibTrans" cxnId="{C8F73A7F-0C3E-4354-AB45-B53828C20443}">
      <dgm:prSet/>
      <dgm:spPr/>
      <dgm:t>
        <a:bodyPr/>
        <a:lstStyle/>
        <a:p>
          <a:endParaRPr lang="sv-SE"/>
        </a:p>
      </dgm:t>
    </dgm:pt>
    <dgm:pt modelId="{7915136A-DBF8-44C4-BD3E-5C9D6A7B57E0}">
      <dgm:prSet phldrT="[Text]"/>
      <dgm:spPr/>
      <dgm:t>
        <a:bodyPr/>
        <a:lstStyle/>
        <a:p>
          <a:r>
            <a:rPr lang="sv-SE" dirty="0"/>
            <a:t>Utvärdera om aktiviteten uppfyllde syfte och mål</a:t>
          </a:r>
        </a:p>
      </dgm:t>
    </dgm:pt>
    <dgm:pt modelId="{13CD963D-06AB-451B-99B5-C5D6924AEB2C}" type="parTrans" cxnId="{C19D2679-3AE1-4EF5-B17A-E43599614873}">
      <dgm:prSet/>
      <dgm:spPr/>
      <dgm:t>
        <a:bodyPr/>
        <a:lstStyle/>
        <a:p>
          <a:endParaRPr lang="sv-SE"/>
        </a:p>
      </dgm:t>
    </dgm:pt>
    <dgm:pt modelId="{E1A508AF-F5CB-4720-B473-3F6FB823AC9F}" type="sibTrans" cxnId="{C19D2679-3AE1-4EF5-B17A-E43599614873}">
      <dgm:prSet/>
      <dgm:spPr/>
      <dgm:t>
        <a:bodyPr/>
        <a:lstStyle/>
        <a:p>
          <a:endParaRPr lang="sv-SE"/>
        </a:p>
      </dgm:t>
    </dgm:pt>
    <dgm:pt modelId="{95B96160-CC8F-4C9E-932E-F848143E66D8}">
      <dgm:prSet phldrT="[Text]"/>
      <dgm:spPr/>
      <dgm:t>
        <a:bodyPr/>
        <a:lstStyle/>
        <a:p>
          <a:r>
            <a:rPr lang="sv-SE" dirty="0"/>
            <a:t>Förslag till förbättringar</a:t>
          </a:r>
        </a:p>
      </dgm:t>
    </dgm:pt>
    <dgm:pt modelId="{49539F35-3BB9-47B0-BB7F-3CD317942466}" type="parTrans" cxnId="{2EEB125C-1FB7-4224-8BB0-9E725EC500C7}">
      <dgm:prSet/>
      <dgm:spPr/>
      <dgm:t>
        <a:bodyPr/>
        <a:lstStyle/>
        <a:p>
          <a:endParaRPr lang="sv-SE"/>
        </a:p>
      </dgm:t>
    </dgm:pt>
    <dgm:pt modelId="{1799BF2A-A4BA-4095-BF0A-4B0A63C2F63A}" type="sibTrans" cxnId="{2EEB125C-1FB7-4224-8BB0-9E725EC500C7}">
      <dgm:prSet/>
      <dgm:spPr/>
      <dgm:t>
        <a:bodyPr/>
        <a:lstStyle/>
        <a:p>
          <a:endParaRPr lang="sv-SE"/>
        </a:p>
      </dgm:t>
    </dgm:pt>
    <dgm:pt modelId="{415CD3D9-78FF-4108-AEAE-BE817FDCB980}">
      <dgm:prSet phldrT="[Text]"/>
      <dgm:spPr/>
      <dgm:t>
        <a:bodyPr/>
        <a:lstStyle/>
        <a:p>
          <a:r>
            <a:rPr lang="sv-SE" dirty="0"/>
            <a:t>Lärdomar utifrån genomförda aktiviteter att ta om hand i nästa års verksamhetsplanering</a:t>
          </a:r>
        </a:p>
      </dgm:t>
    </dgm:pt>
    <dgm:pt modelId="{C8A0C6F4-50BF-4B30-AEA4-802F2E3A719D}" type="parTrans" cxnId="{6F7CFE08-07E8-4133-9294-7E5A58B99ADA}">
      <dgm:prSet/>
      <dgm:spPr/>
      <dgm:t>
        <a:bodyPr/>
        <a:lstStyle/>
        <a:p>
          <a:endParaRPr lang="sv-SE"/>
        </a:p>
      </dgm:t>
    </dgm:pt>
    <dgm:pt modelId="{87D73982-E704-4D89-934F-E0698EAF21E8}" type="sibTrans" cxnId="{6F7CFE08-07E8-4133-9294-7E5A58B99ADA}">
      <dgm:prSet/>
      <dgm:spPr/>
      <dgm:t>
        <a:bodyPr/>
        <a:lstStyle/>
        <a:p>
          <a:endParaRPr lang="sv-SE"/>
        </a:p>
      </dgm:t>
    </dgm:pt>
    <dgm:pt modelId="{9A6FF97F-FF96-4225-9B83-A44D6A80BED1}">
      <dgm:prSet phldrT="[Text]"/>
      <dgm:spPr/>
      <dgm:t>
        <a:bodyPr/>
        <a:lstStyle/>
        <a:p>
          <a:r>
            <a:rPr lang="sv-SE" dirty="0"/>
            <a:t>Hur och när ska aktiviteten följas upp?</a:t>
          </a:r>
        </a:p>
      </dgm:t>
    </dgm:pt>
    <dgm:pt modelId="{2801494F-6A95-4F82-9503-51621239DBF3}" type="parTrans" cxnId="{EE39CCA0-C0C9-4BC0-B258-5B8B34A6716F}">
      <dgm:prSet/>
      <dgm:spPr/>
      <dgm:t>
        <a:bodyPr/>
        <a:lstStyle/>
        <a:p>
          <a:endParaRPr lang="sv-SE"/>
        </a:p>
      </dgm:t>
    </dgm:pt>
    <dgm:pt modelId="{6D511FCD-3212-45F1-B5B6-951DCD867170}" type="sibTrans" cxnId="{EE39CCA0-C0C9-4BC0-B258-5B8B34A6716F}">
      <dgm:prSet/>
      <dgm:spPr/>
      <dgm:t>
        <a:bodyPr/>
        <a:lstStyle/>
        <a:p>
          <a:endParaRPr lang="sv-SE"/>
        </a:p>
      </dgm:t>
    </dgm:pt>
    <dgm:pt modelId="{F7776192-C834-4C2C-8076-6AD629F93037}">
      <dgm:prSet phldrT="[Text]"/>
      <dgm:spPr/>
      <dgm:t>
        <a:bodyPr/>
        <a:lstStyle/>
        <a:p>
          <a:r>
            <a:rPr lang="sv-SE" dirty="0"/>
            <a:t>Budget</a:t>
          </a:r>
        </a:p>
      </dgm:t>
    </dgm:pt>
    <dgm:pt modelId="{92B8F86C-F0A7-4796-B147-288099973EC0}" type="parTrans" cxnId="{DB9DF937-C35F-4756-BF51-E7BC5F4855AE}">
      <dgm:prSet/>
      <dgm:spPr/>
      <dgm:t>
        <a:bodyPr/>
        <a:lstStyle/>
        <a:p>
          <a:endParaRPr lang="sv-SE"/>
        </a:p>
      </dgm:t>
    </dgm:pt>
    <dgm:pt modelId="{75796C03-EE08-4F9E-B6EF-C33BEF358595}" type="sibTrans" cxnId="{DB9DF937-C35F-4756-BF51-E7BC5F4855AE}">
      <dgm:prSet/>
      <dgm:spPr/>
      <dgm:t>
        <a:bodyPr/>
        <a:lstStyle/>
        <a:p>
          <a:endParaRPr lang="sv-SE"/>
        </a:p>
      </dgm:t>
    </dgm:pt>
    <dgm:pt modelId="{181291D7-040B-4CCE-AB35-96009A6D80CB}">
      <dgm:prSet phldrT="[Text]"/>
      <dgm:spPr/>
      <dgm:t>
        <a:bodyPr/>
        <a:lstStyle/>
        <a:p>
          <a:r>
            <a:rPr lang="sv-SE" dirty="0"/>
            <a:t>Ansvariga</a:t>
          </a:r>
        </a:p>
      </dgm:t>
    </dgm:pt>
    <dgm:pt modelId="{ECEA6BDE-4543-46FB-BBE3-6738FF195C1D}" type="parTrans" cxnId="{842FC410-F7BF-4F27-9152-940377CC5BE4}">
      <dgm:prSet/>
      <dgm:spPr/>
      <dgm:t>
        <a:bodyPr/>
        <a:lstStyle/>
        <a:p>
          <a:endParaRPr lang="sv-SE"/>
        </a:p>
      </dgm:t>
    </dgm:pt>
    <dgm:pt modelId="{CE077D8B-6703-45B3-BAF1-9CBD3AF6721E}" type="sibTrans" cxnId="{842FC410-F7BF-4F27-9152-940377CC5BE4}">
      <dgm:prSet/>
      <dgm:spPr/>
      <dgm:t>
        <a:bodyPr/>
        <a:lstStyle/>
        <a:p>
          <a:endParaRPr lang="sv-SE"/>
        </a:p>
      </dgm:t>
    </dgm:pt>
    <dgm:pt modelId="{C3C3A123-48C5-48B0-9680-5A441CA7E360}">
      <dgm:prSet phldrT="[Text]"/>
      <dgm:spPr/>
      <dgm:t>
        <a:bodyPr/>
        <a:lstStyle/>
        <a:p>
          <a:r>
            <a:rPr lang="sv-SE" dirty="0"/>
            <a:t>Genomför aktiviteten utifrån planering</a:t>
          </a:r>
        </a:p>
      </dgm:t>
    </dgm:pt>
    <dgm:pt modelId="{4F379BBA-4F41-4BC9-B527-46DEADCE985D}" type="parTrans" cxnId="{4AE39834-B35B-4148-BC18-6A345842CDF6}">
      <dgm:prSet/>
      <dgm:spPr/>
      <dgm:t>
        <a:bodyPr/>
        <a:lstStyle/>
        <a:p>
          <a:endParaRPr lang="sv-SE"/>
        </a:p>
      </dgm:t>
    </dgm:pt>
    <dgm:pt modelId="{6C1748B9-2D45-4258-BD4F-1B3DE4ED5FFC}" type="sibTrans" cxnId="{4AE39834-B35B-4148-BC18-6A345842CDF6}">
      <dgm:prSet/>
      <dgm:spPr/>
      <dgm:t>
        <a:bodyPr/>
        <a:lstStyle/>
        <a:p>
          <a:endParaRPr lang="sv-SE"/>
        </a:p>
      </dgm:t>
    </dgm:pt>
    <dgm:pt modelId="{0650B6C0-6E98-415A-BE60-737EE1C48A17}">
      <dgm:prSet phldrT="[Text]"/>
      <dgm:spPr/>
      <dgm:t>
        <a:bodyPr/>
        <a:lstStyle/>
        <a:p>
          <a:r>
            <a:rPr lang="sv-SE" dirty="0"/>
            <a:t>Ta fram de arbetsområden/ämnen som institutionen/avdelningen har utifrån sitt uppdrag</a:t>
          </a:r>
        </a:p>
      </dgm:t>
    </dgm:pt>
    <dgm:pt modelId="{E0462613-56DF-4768-A89E-F5198F90CEFB}" type="parTrans" cxnId="{B787FA21-1B51-4F2B-80AB-62A228E4E34F}">
      <dgm:prSet/>
      <dgm:spPr/>
      <dgm:t>
        <a:bodyPr/>
        <a:lstStyle/>
        <a:p>
          <a:endParaRPr lang="sv-SE"/>
        </a:p>
      </dgm:t>
    </dgm:pt>
    <dgm:pt modelId="{B7F299FC-3F06-45F2-BD1E-350A1059EE84}" type="sibTrans" cxnId="{B787FA21-1B51-4F2B-80AB-62A228E4E34F}">
      <dgm:prSet/>
      <dgm:spPr/>
      <dgm:t>
        <a:bodyPr/>
        <a:lstStyle/>
        <a:p>
          <a:endParaRPr lang="sv-SE"/>
        </a:p>
      </dgm:t>
    </dgm:pt>
    <dgm:pt modelId="{BB6B6254-7A15-4CEE-9939-C2D7A5A499CD}">
      <dgm:prSet phldrT="[Text]"/>
      <dgm:spPr/>
      <dgm:t>
        <a:bodyPr/>
        <a:lstStyle/>
        <a:p>
          <a:r>
            <a:rPr lang="sv-SE" dirty="0"/>
            <a:t>Ta fram nuläget – hur ser kompetensläget ut inom de olika befattningskategorierna/befattningarna. </a:t>
          </a:r>
        </a:p>
      </dgm:t>
    </dgm:pt>
    <dgm:pt modelId="{08FB3A3C-4CE3-4DA0-8249-0EB88D15CF4A}" type="parTrans" cxnId="{8BE23CBB-3B8B-43ED-AF4C-FF6CE8F93FB7}">
      <dgm:prSet/>
      <dgm:spPr/>
      <dgm:t>
        <a:bodyPr/>
        <a:lstStyle/>
        <a:p>
          <a:endParaRPr lang="sv-SE"/>
        </a:p>
      </dgm:t>
    </dgm:pt>
    <dgm:pt modelId="{1FDA711D-7315-455B-A21C-21FE83A055D4}" type="sibTrans" cxnId="{8BE23CBB-3B8B-43ED-AF4C-FF6CE8F93FB7}">
      <dgm:prSet/>
      <dgm:spPr/>
      <dgm:t>
        <a:bodyPr/>
        <a:lstStyle/>
        <a:p>
          <a:endParaRPr lang="sv-SE"/>
        </a:p>
      </dgm:t>
    </dgm:pt>
    <dgm:pt modelId="{22410342-F5EE-4306-AE98-4FBA7EA8F02C}">
      <dgm:prSet phldrT="[Text]"/>
      <dgm:spPr/>
      <dgm:t>
        <a:bodyPr/>
        <a:lstStyle/>
        <a:p>
          <a:r>
            <a:rPr lang="sv-SE" dirty="0"/>
            <a:t>Beskriv vilka kompetenser som krävs i de olika arbetsområdena/ämnena (ex Utbildning, Forskning, samverkan Ledning, administration)</a:t>
          </a:r>
        </a:p>
      </dgm:t>
    </dgm:pt>
    <dgm:pt modelId="{BAECFC9A-C641-4377-8FD7-302676C3A154}" type="parTrans" cxnId="{E95F9403-13ED-4F35-ADEC-1D3DC4B28CF7}">
      <dgm:prSet/>
      <dgm:spPr/>
      <dgm:t>
        <a:bodyPr/>
        <a:lstStyle/>
        <a:p>
          <a:endParaRPr lang="en-US"/>
        </a:p>
      </dgm:t>
    </dgm:pt>
    <dgm:pt modelId="{16A791A6-D3B2-474E-825D-9A97758A19EC}" type="sibTrans" cxnId="{E95F9403-13ED-4F35-ADEC-1D3DC4B28CF7}">
      <dgm:prSet/>
      <dgm:spPr/>
      <dgm:t>
        <a:bodyPr/>
        <a:lstStyle/>
        <a:p>
          <a:endParaRPr lang="en-US"/>
        </a:p>
      </dgm:t>
    </dgm:pt>
    <dgm:pt modelId="{C3A529A0-0977-4F07-9B29-21B61BAB35B1}">
      <dgm:prSet phldrT="[Text]"/>
      <dgm:spPr/>
      <dgm:t>
        <a:bodyPr/>
        <a:lstStyle/>
        <a:p>
          <a:endParaRPr lang="sv-SE" dirty="0"/>
        </a:p>
      </dgm:t>
    </dgm:pt>
    <dgm:pt modelId="{9FBE1508-D531-4513-972E-A9BD1F7CFD3B}" type="parTrans" cxnId="{1ADC87B5-A2BD-4229-A823-F8365574490F}">
      <dgm:prSet/>
      <dgm:spPr/>
      <dgm:t>
        <a:bodyPr/>
        <a:lstStyle/>
        <a:p>
          <a:endParaRPr lang="en-US"/>
        </a:p>
      </dgm:t>
    </dgm:pt>
    <dgm:pt modelId="{2A935F4F-790B-457B-979E-A782E526F385}" type="sibTrans" cxnId="{1ADC87B5-A2BD-4229-A823-F8365574490F}">
      <dgm:prSet/>
      <dgm:spPr/>
      <dgm:t>
        <a:bodyPr/>
        <a:lstStyle/>
        <a:p>
          <a:endParaRPr lang="en-US"/>
        </a:p>
      </dgm:t>
    </dgm:pt>
    <dgm:pt modelId="{9852036D-9FCD-4C80-BE40-7F3CB1227150}">
      <dgm:prSet phldrT="[Text]"/>
      <dgm:spPr/>
      <dgm:t>
        <a:bodyPr/>
        <a:lstStyle/>
        <a:p>
          <a:r>
            <a:rPr lang="sv-SE" dirty="0"/>
            <a:t>Steg 3 GAP-analys</a:t>
          </a:r>
        </a:p>
      </dgm:t>
    </dgm:pt>
    <dgm:pt modelId="{8A7AD4DF-E35C-4730-89AD-E45CFD7CBEE8}" type="parTrans" cxnId="{7F10A1CB-8095-423E-8FD2-E8C1DB6963E6}">
      <dgm:prSet/>
      <dgm:spPr/>
      <dgm:t>
        <a:bodyPr/>
        <a:lstStyle/>
        <a:p>
          <a:endParaRPr lang="en-US"/>
        </a:p>
      </dgm:t>
    </dgm:pt>
    <dgm:pt modelId="{CD1AA3C9-0794-4486-93CB-882C47EAA9A1}" type="sibTrans" cxnId="{7F10A1CB-8095-423E-8FD2-E8C1DB6963E6}">
      <dgm:prSet/>
      <dgm:spPr/>
      <dgm:t>
        <a:bodyPr/>
        <a:lstStyle/>
        <a:p>
          <a:endParaRPr lang="en-US"/>
        </a:p>
      </dgm:t>
    </dgm:pt>
    <dgm:pt modelId="{CECE698B-F676-44C1-AF57-BC73A90E0B64}">
      <dgm:prSet phldrT="[Text]"/>
      <dgm:spPr/>
      <dgm:t>
        <a:bodyPr/>
        <a:lstStyle/>
        <a:p>
          <a:r>
            <a:rPr lang="sv-SE" dirty="0"/>
            <a:t>Gap-analysen är en automatiskt genererad status på kompetensläget</a:t>
          </a:r>
        </a:p>
      </dgm:t>
    </dgm:pt>
    <dgm:pt modelId="{82660CB2-77B8-486D-BF11-BA7D324B2315}" type="parTrans" cxnId="{B1CBC6C6-169E-4BC0-87D3-032AD318469E}">
      <dgm:prSet/>
      <dgm:spPr/>
      <dgm:t>
        <a:bodyPr/>
        <a:lstStyle/>
        <a:p>
          <a:endParaRPr lang="en-US"/>
        </a:p>
      </dgm:t>
    </dgm:pt>
    <dgm:pt modelId="{FF0E531C-8FA0-4B36-8413-BC06886CDC80}" type="sibTrans" cxnId="{B1CBC6C6-169E-4BC0-87D3-032AD318469E}">
      <dgm:prSet/>
      <dgm:spPr/>
      <dgm:t>
        <a:bodyPr/>
        <a:lstStyle/>
        <a:p>
          <a:endParaRPr lang="en-US"/>
        </a:p>
      </dgm:t>
    </dgm:pt>
    <dgm:pt modelId="{3BBF0C79-A02C-4A6A-91D2-0ED111427EE6}">
      <dgm:prSet phldrT="[Text]"/>
      <dgm:spPr/>
      <dgm:t>
        <a:bodyPr/>
        <a:lstStyle/>
        <a:p>
          <a:r>
            <a:rPr lang="sv-SE" dirty="0"/>
            <a:t>Utgångspunkten önskade läget är lika med grönt.</a:t>
          </a:r>
        </a:p>
      </dgm:t>
    </dgm:pt>
    <dgm:pt modelId="{43D23E13-297E-4692-9593-E4A170FFC849}" type="parTrans" cxnId="{169C597D-1F9C-4249-8F70-347617AD003D}">
      <dgm:prSet/>
      <dgm:spPr/>
      <dgm:t>
        <a:bodyPr/>
        <a:lstStyle/>
        <a:p>
          <a:endParaRPr lang="en-US"/>
        </a:p>
      </dgm:t>
    </dgm:pt>
    <dgm:pt modelId="{5834DA1B-1054-496F-96B6-28E7DC912AB2}" type="sibTrans" cxnId="{169C597D-1F9C-4249-8F70-347617AD003D}">
      <dgm:prSet/>
      <dgm:spPr/>
      <dgm:t>
        <a:bodyPr/>
        <a:lstStyle/>
        <a:p>
          <a:endParaRPr lang="en-US"/>
        </a:p>
      </dgm:t>
    </dgm:pt>
    <dgm:pt modelId="{EF89BD36-BCC4-4216-A03D-72622DF5DFBA}">
      <dgm:prSet phldrT="[Text]"/>
      <dgm:spPr/>
      <dgm:t>
        <a:bodyPr/>
        <a:lstStyle/>
        <a:p>
          <a:r>
            <a:rPr lang="sv-SE" dirty="0"/>
            <a:t>Gapet analyseras och leder fram till en kompensplanering för att gå mot det önskade kompetensläget</a:t>
          </a:r>
        </a:p>
      </dgm:t>
    </dgm:pt>
    <dgm:pt modelId="{2E84D74D-502E-49D6-B326-59A81641876E}" type="parTrans" cxnId="{0BC719EE-F04D-4C45-A0C6-0531AF65AE0A}">
      <dgm:prSet/>
      <dgm:spPr/>
      <dgm:t>
        <a:bodyPr/>
        <a:lstStyle/>
        <a:p>
          <a:endParaRPr lang="en-US"/>
        </a:p>
      </dgm:t>
    </dgm:pt>
    <dgm:pt modelId="{1C6057FA-BA9B-411A-8720-901138B4D417}" type="sibTrans" cxnId="{0BC719EE-F04D-4C45-A0C6-0531AF65AE0A}">
      <dgm:prSet/>
      <dgm:spPr/>
      <dgm:t>
        <a:bodyPr/>
        <a:lstStyle/>
        <a:p>
          <a:endParaRPr lang="en-US"/>
        </a:p>
      </dgm:t>
    </dgm:pt>
    <dgm:pt modelId="{F65F5CA3-9DD9-494E-A001-6090DFF04745}">
      <dgm:prSet phldrT="[Text]"/>
      <dgm:spPr/>
      <dgm:t>
        <a:bodyPr/>
        <a:lstStyle/>
        <a:p>
          <a:r>
            <a:rPr lang="sv-SE" dirty="0"/>
            <a:t>Kompetensförsörjningsplanen beskriver på vilket sätt som organisationen ska nå målen. </a:t>
          </a:r>
        </a:p>
      </dgm:t>
    </dgm:pt>
    <dgm:pt modelId="{367432C3-9F0B-4DF6-817A-A3DE87F3581F}" type="parTrans" cxnId="{BD11D325-260A-4E78-AACC-D72AD0917476}">
      <dgm:prSet/>
      <dgm:spPr/>
      <dgm:t>
        <a:bodyPr/>
        <a:lstStyle/>
        <a:p>
          <a:endParaRPr lang="en-US"/>
        </a:p>
      </dgm:t>
    </dgm:pt>
    <dgm:pt modelId="{6849C9CC-E0CA-4721-9AA7-CEADBEE4B3BB}" type="sibTrans" cxnId="{BD11D325-260A-4E78-AACC-D72AD0917476}">
      <dgm:prSet/>
      <dgm:spPr/>
      <dgm:t>
        <a:bodyPr/>
        <a:lstStyle/>
        <a:p>
          <a:endParaRPr lang="en-US"/>
        </a:p>
      </dgm:t>
    </dgm:pt>
    <dgm:pt modelId="{EA11FC79-6F85-4D4A-AA88-B09B9FCCA24D}">
      <dgm:prSet phldrT="[Text]"/>
      <dgm:spPr/>
      <dgm:t>
        <a:bodyPr/>
        <a:lstStyle/>
        <a:p>
          <a:endParaRPr lang="sv-SE" dirty="0"/>
        </a:p>
      </dgm:t>
    </dgm:pt>
    <dgm:pt modelId="{E284DD8A-36FA-4472-BC4D-5FF66FE7B1BF}" type="parTrans" cxnId="{5AE0E9CC-78C5-4D10-AE45-B4283ACB7AE5}">
      <dgm:prSet/>
      <dgm:spPr/>
      <dgm:t>
        <a:bodyPr/>
        <a:lstStyle/>
        <a:p>
          <a:endParaRPr lang="en-US"/>
        </a:p>
      </dgm:t>
    </dgm:pt>
    <dgm:pt modelId="{84753375-A371-44CC-8A79-193B584D6818}" type="sibTrans" cxnId="{5AE0E9CC-78C5-4D10-AE45-B4283ACB7AE5}">
      <dgm:prSet/>
      <dgm:spPr/>
      <dgm:t>
        <a:bodyPr/>
        <a:lstStyle/>
        <a:p>
          <a:endParaRPr lang="en-US"/>
        </a:p>
      </dgm:t>
    </dgm:pt>
    <dgm:pt modelId="{C85F53A5-F7EE-4499-B715-6DDD2744A4CE}">
      <dgm:prSet phldrT="[Text]"/>
      <dgm:spPr/>
      <dgm:t>
        <a:bodyPr/>
        <a:lstStyle/>
        <a:p>
          <a:r>
            <a:rPr lang="sv-SE" dirty="0"/>
            <a:t>Grönt – bra läge</a:t>
          </a:r>
        </a:p>
      </dgm:t>
    </dgm:pt>
    <dgm:pt modelId="{61D76446-4669-4632-9169-24496983DED1}" type="parTrans" cxnId="{6665D179-4FDD-4626-8108-88BB1F6C4460}">
      <dgm:prSet/>
      <dgm:spPr/>
      <dgm:t>
        <a:bodyPr/>
        <a:lstStyle/>
        <a:p>
          <a:endParaRPr lang="sv-SE"/>
        </a:p>
      </dgm:t>
    </dgm:pt>
    <dgm:pt modelId="{EEBF5CB9-6F73-42DB-AB0E-DA2D85617698}" type="sibTrans" cxnId="{6665D179-4FDD-4626-8108-88BB1F6C4460}">
      <dgm:prSet/>
      <dgm:spPr/>
      <dgm:t>
        <a:bodyPr/>
        <a:lstStyle/>
        <a:p>
          <a:endParaRPr lang="sv-SE"/>
        </a:p>
      </dgm:t>
    </dgm:pt>
    <dgm:pt modelId="{B595471B-753E-483E-8486-E0E7A23745B0}">
      <dgm:prSet phldrT="[Text]"/>
      <dgm:spPr/>
      <dgm:t>
        <a:bodyPr/>
        <a:lstStyle/>
        <a:p>
          <a:r>
            <a:rPr lang="sv-SE" dirty="0"/>
            <a:t>Gult – behöver ses över</a:t>
          </a:r>
        </a:p>
      </dgm:t>
    </dgm:pt>
    <dgm:pt modelId="{C17CFEBF-5ABE-405A-9494-5BBB5BC6831F}" type="parTrans" cxnId="{9CD453D5-3EB0-46E2-B5EE-D597BF54C7B3}">
      <dgm:prSet/>
      <dgm:spPr/>
      <dgm:t>
        <a:bodyPr/>
        <a:lstStyle/>
        <a:p>
          <a:endParaRPr lang="sv-SE"/>
        </a:p>
      </dgm:t>
    </dgm:pt>
    <dgm:pt modelId="{AF1DA8B1-76C2-4545-A7C6-F4782202CA4E}" type="sibTrans" cxnId="{9CD453D5-3EB0-46E2-B5EE-D597BF54C7B3}">
      <dgm:prSet/>
      <dgm:spPr/>
      <dgm:t>
        <a:bodyPr/>
        <a:lstStyle/>
        <a:p>
          <a:endParaRPr lang="sv-SE"/>
        </a:p>
      </dgm:t>
    </dgm:pt>
    <dgm:pt modelId="{7CF35E10-FE6A-4E62-AFF4-D5093C45DAC7}">
      <dgm:prSet phldrT="[Text]"/>
      <dgm:spPr/>
      <dgm:t>
        <a:bodyPr/>
        <a:lstStyle/>
        <a:p>
          <a:r>
            <a:rPr lang="sv-SE" dirty="0"/>
            <a:t>Rött – alarmerande läge och åtgärder måste tas fram.</a:t>
          </a:r>
        </a:p>
      </dgm:t>
    </dgm:pt>
    <dgm:pt modelId="{745F8220-E1EA-40EF-80B5-71A203B2BDB4}" type="parTrans" cxnId="{827C07F3-6457-413D-8CFB-24F113926394}">
      <dgm:prSet/>
      <dgm:spPr/>
      <dgm:t>
        <a:bodyPr/>
        <a:lstStyle/>
        <a:p>
          <a:endParaRPr lang="sv-SE"/>
        </a:p>
      </dgm:t>
    </dgm:pt>
    <dgm:pt modelId="{F2C1052A-F8C0-44B6-9067-2679938950E3}" type="sibTrans" cxnId="{827C07F3-6457-413D-8CFB-24F113926394}">
      <dgm:prSet/>
      <dgm:spPr/>
      <dgm:t>
        <a:bodyPr/>
        <a:lstStyle/>
        <a:p>
          <a:endParaRPr lang="sv-SE"/>
        </a:p>
      </dgm:t>
    </dgm:pt>
    <dgm:pt modelId="{79DE7601-B8C9-4477-9C9D-24E4F83E0808}" type="pres">
      <dgm:prSet presAssocID="{02908954-8FE6-4984-90C6-332963C395BD}" presName="Name0" presStyleCnt="0">
        <dgm:presLayoutVars>
          <dgm:dir/>
          <dgm:animLvl val="lvl"/>
          <dgm:resizeHandles val="exact"/>
        </dgm:presLayoutVars>
      </dgm:prSet>
      <dgm:spPr/>
    </dgm:pt>
    <dgm:pt modelId="{627E4108-F56B-4732-884D-7C1F2D5DD1E6}" type="pres">
      <dgm:prSet presAssocID="{02908954-8FE6-4984-90C6-332963C395BD}" presName="tSp" presStyleCnt="0"/>
      <dgm:spPr/>
    </dgm:pt>
    <dgm:pt modelId="{7512C882-4C11-4BCE-8210-2A6ACDC12A1F}" type="pres">
      <dgm:prSet presAssocID="{02908954-8FE6-4984-90C6-332963C395BD}" presName="bSp" presStyleCnt="0"/>
      <dgm:spPr/>
    </dgm:pt>
    <dgm:pt modelId="{BB47134A-7D2E-4022-B9F5-A31CD822E939}" type="pres">
      <dgm:prSet presAssocID="{02908954-8FE6-4984-90C6-332963C395BD}" presName="process" presStyleCnt="0"/>
      <dgm:spPr/>
    </dgm:pt>
    <dgm:pt modelId="{01FA5509-BF0E-44AA-BD61-81786E47D35F}" type="pres">
      <dgm:prSet presAssocID="{F4450B14-E6B4-446D-B890-CDDB1AFB67F1}" presName="composite1" presStyleCnt="0"/>
      <dgm:spPr/>
    </dgm:pt>
    <dgm:pt modelId="{0FACE14B-59F1-4420-B115-4118EEBC2CAA}" type="pres">
      <dgm:prSet presAssocID="{F4450B14-E6B4-446D-B890-CDDB1AFB67F1}" presName="dummyNode1" presStyleLbl="node1" presStyleIdx="0" presStyleCnt="5"/>
      <dgm:spPr/>
    </dgm:pt>
    <dgm:pt modelId="{B69960DD-2CC4-43E1-A3A5-CB8588564296}" type="pres">
      <dgm:prSet presAssocID="{F4450B14-E6B4-446D-B890-CDDB1AFB67F1}" presName="childNode1" presStyleLbl="bgAcc1" presStyleIdx="0" presStyleCnt="5" custLinFactNeighborX="-408" custLinFactNeighborY="-6104">
        <dgm:presLayoutVars>
          <dgm:bulletEnabled val="1"/>
        </dgm:presLayoutVars>
      </dgm:prSet>
      <dgm:spPr/>
    </dgm:pt>
    <dgm:pt modelId="{CE299322-262C-453A-87DD-9FF5F6AE68CD}" type="pres">
      <dgm:prSet presAssocID="{F4450B14-E6B4-446D-B890-CDDB1AFB67F1}" presName="childNode1tx" presStyleLbl="bgAcc1" presStyleIdx="0" presStyleCnt="5">
        <dgm:presLayoutVars>
          <dgm:bulletEnabled val="1"/>
        </dgm:presLayoutVars>
      </dgm:prSet>
      <dgm:spPr/>
    </dgm:pt>
    <dgm:pt modelId="{269FDA5A-36CE-4BD4-8CC7-88727B5DC290}" type="pres">
      <dgm:prSet presAssocID="{F4450B14-E6B4-446D-B890-CDDB1AFB67F1}" presName="parentNode1" presStyleLbl="node1" presStyleIdx="0" presStyleCnt="5">
        <dgm:presLayoutVars>
          <dgm:chMax val="1"/>
          <dgm:bulletEnabled val="1"/>
        </dgm:presLayoutVars>
      </dgm:prSet>
      <dgm:spPr/>
    </dgm:pt>
    <dgm:pt modelId="{13202021-A06F-4C37-9EE4-2848F4A48F3C}" type="pres">
      <dgm:prSet presAssocID="{F4450B14-E6B4-446D-B890-CDDB1AFB67F1}" presName="connSite1" presStyleCnt="0"/>
      <dgm:spPr/>
    </dgm:pt>
    <dgm:pt modelId="{A72C3E17-3160-48AB-BDB3-947BFB6A3EFC}" type="pres">
      <dgm:prSet presAssocID="{B23B2FBF-A8CA-492C-B949-B82017CFFD5D}" presName="Name9" presStyleLbl="sibTrans2D1" presStyleIdx="0" presStyleCnt="4"/>
      <dgm:spPr/>
    </dgm:pt>
    <dgm:pt modelId="{60BFA34A-271C-45D1-B81B-5D1058D053C6}" type="pres">
      <dgm:prSet presAssocID="{6EE29117-D1C9-47FF-87C6-0BC59EDC9648}" presName="composite2" presStyleCnt="0"/>
      <dgm:spPr/>
    </dgm:pt>
    <dgm:pt modelId="{0F32CE9F-81E7-4A06-84A9-6E161FE21002}" type="pres">
      <dgm:prSet presAssocID="{6EE29117-D1C9-47FF-87C6-0BC59EDC9648}" presName="dummyNode2" presStyleLbl="node1" presStyleIdx="0" presStyleCnt="5"/>
      <dgm:spPr/>
    </dgm:pt>
    <dgm:pt modelId="{6CB6BECA-C412-45DE-8559-AF677F10263C}" type="pres">
      <dgm:prSet presAssocID="{6EE29117-D1C9-47FF-87C6-0BC59EDC9648}" presName="childNode2" presStyleLbl="bgAcc1" presStyleIdx="1" presStyleCnt="5">
        <dgm:presLayoutVars>
          <dgm:bulletEnabled val="1"/>
        </dgm:presLayoutVars>
      </dgm:prSet>
      <dgm:spPr/>
    </dgm:pt>
    <dgm:pt modelId="{DF974A81-718C-4195-8424-1F682BCA09E5}" type="pres">
      <dgm:prSet presAssocID="{6EE29117-D1C9-47FF-87C6-0BC59EDC9648}" presName="childNode2tx" presStyleLbl="bgAcc1" presStyleIdx="1" presStyleCnt="5">
        <dgm:presLayoutVars>
          <dgm:bulletEnabled val="1"/>
        </dgm:presLayoutVars>
      </dgm:prSet>
      <dgm:spPr/>
    </dgm:pt>
    <dgm:pt modelId="{E8AD6AED-6022-4C14-BA66-E1F8B59CE099}" type="pres">
      <dgm:prSet presAssocID="{6EE29117-D1C9-47FF-87C6-0BC59EDC9648}" presName="parentNode2" presStyleLbl="node1" presStyleIdx="1" presStyleCnt="5">
        <dgm:presLayoutVars>
          <dgm:chMax val="0"/>
          <dgm:bulletEnabled val="1"/>
        </dgm:presLayoutVars>
      </dgm:prSet>
      <dgm:spPr/>
    </dgm:pt>
    <dgm:pt modelId="{07D69226-2CED-4475-A559-49F443408759}" type="pres">
      <dgm:prSet presAssocID="{6EE29117-D1C9-47FF-87C6-0BC59EDC9648}" presName="connSite2" presStyleCnt="0"/>
      <dgm:spPr/>
    </dgm:pt>
    <dgm:pt modelId="{7C645262-38BE-4B1B-8A9C-6FFC5B84D47A}" type="pres">
      <dgm:prSet presAssocID="{6F06F1BA-823F-4779-8427-F0FFB801885E}" presName="Name18" presStyleLbl="sibTrans2D1" presStyleIdx="1" presStyleCnt="4"/>
      <dgm:spPr/>
    </dgm:pt>
    <dgm:pt modelId="{108924D9-D2DC-4A9D-BB0E-05D0920A26F4}" type="pres">
      <dgm:prSet presAssocID="{9852036D-9FCD-4C80-BE40-7F3CB1227150}" presName="composite1" presStyleCnt="0"/>
      <dgm:spPr/>
    </dgm:pt>
    <dgm:pt modelId="{6A35842C-62A0-4033-8BE5-3935DA3D9A31}" type="pres">
      <dgm:prSet presAssocID="{9852036D-9FCD-4C80-BE40-7F3CB1227150}" presName="dummyNode1" presStyleLbl="node1" presStyleIdx="1" presStyleCnt="5"/>
      <dgm:spPr/>
    </dgm:pt>
    <dgm:pt modelId="{E223C69C-81DE-467F-8CAA-43161A8763DC}" type="pres">
      <dgm:prSet presAssocID="{9852036D-9FCD-4C80-BE40-7F3CB1227150}" presName="childNode1" presStyleLbl="bgAcc1" presStyleIdx="2" presStyleCnt="5">
        <dgm:presLayoutVars>
          <dgm:bulletEnabled val="1"/>
        </dgm:presLayoutVars>
      </dgm:prSet>
      <dgm:spPr/>
    </dgm:pt>
    <dgm:pt modelId="{49804F70-5321-4C66-ACA5-9C418FB7D7F5}" type="pres">
      <dgm:prSet presAssocID="{9852036D-9FCD-4C80-BE40-7F3CB1227150}" presName="childNode1tx" presStyleLbl="bgAcc1" presStyleIdx="2" presStyleCnt="5">
        <dgm:presLayoutVars>
          <dgm:bulletEnabled val="1"/>
        </dgm:presLayoutVars>
      </dgm:prSet>
      <dgm:spPr/>
    </dgm:pt>
    <dgm:pt modelId="{7AEED99C-BFB0-474C-B755-A81D1725265D}" type="pres">
      <dgm:prSet presAssocID="{9852036D-9FCD-4C80-BE40-7F3CB1227150}" presName="parentNode1" presStyleLbl="node1" presStyleIdx="2" presStyleCnt="5">
        <dgm:presLayoutVars>
          <dgm:chMax val="1"/>
          <dgm:bulletEnabled val="1"/>
        </dgm:presLayoutVars>
      </dgm:prSet>
      <dgm:spPr/>
    </dgm:pt>
    <dgm:pt modelId="{4DFDF7C2-4939-4BD8-B058-42E312724160}" type="pres">
      <dgm:prSet presAssocID="{9852036D-9FCD-4C80-BE40-7F3CB1227150}" presName="connSite1" presStyleCnt="0"/>
      <dgm:spPr/>
    </dgm:pt>
    <dgm:pt modelId="{86FD9E7C-84E0-40BE-952D-BA2CC270905B}" type="pres">
      <dgm:prSet presAssocID="{CD1AA3C9-0794-4486-93CB-882C47EAA9A1}" presName="Name9" presStyleLbl="sibTrans2D1" presStyleIdx="2" presStyleCnt="4"/>
      <dgm:spPr/>
    </dgm:pt>
    <dgm:pt modelId="{A60A1B5C-25EB-4916-8BE1-66A3E9E8F24F}" type="pres">
      <dgm:prSet presAssocID="{1314CFD0-BED5-4779-905F-207507772DE3}" presName="composite2" presStyleCnt="0"/>
      <dgm:spPr/>
    </dgm:pt>
    <dgm:pt modelId="{4D1ADA38-6EF3-4858-889B-C2D5CDEAA8AB}" type="pres">
      <dgm:prSet presAssocID="{1314CFD0-BED5-4779-905F-207507772DE3}" presName="dummyNode2" presStyleLbl="node1" presStyleIdx="2" presStyleCnt="5"/>
      <dgm:spPr/>
    </dgm:pt>
    <dgm:pt modelId="{26EE6A39-F22A-45D9-8F72-0EB8CE878576}" type="pres">
      <dgm:prSet presAssocID="{1314CFD0-BED5-4779-905F-207507772DE3}" presName="childNode2" presStyleLbl="bgAcc1" presStyleIdx="3" presStyleCnt="5" custScaleY="186723" custLinFactNeighborY="25252">
        <dgm:presLayoutVars>
          <dgm:bulletEnabled val="1"/>
        </dgm:presLayoutVars>
      </dgm:prSet>
      <dgm:spPr/>
    </dgm:pt>
    <dgm:pt modelId="{0AA5405A-1B24-406F-87A7-FAC2FED01DF9}" type="pres">
      <dgm:prSet presAssocID="{1314CFD0-BED5-4779-905F-207507772DE3}" presName="childNode2tx" presStyleLbl="bgAcc1" presStyleIdx="3" presStyleCnt="5">
        <dgm:presLayoutVars>
          <dgm:bulletEnabled val="1"/>
        </dgm:presLayoutVars>
      </dgm:prSet>
      <dgm:spPr/>
    </dgm:pt>
    <dgm:pt modelId="{3A5DAC92-CB0E-47EA-9B10-8D0A332F67EE}" type="pres">
      <dgm:prSet presAssocID="{1314CFD0-BED5-4779-905F-207507772DE3}" presName="parentNode2" presStyleLbl="node1" presStyleIdx="3" presStyleCnt="5">
        <dgm:presLayoutVars>
          <dgm:chMax val="0"/>
          <dgm:bulletEnabled val="1"/>
        </dgm:presLayoutVars>
      </dgm:prSet>
      <dgm:spPr/>
    </dgm:pt>
    <dgm:pt modelId="{9721B02C-2FAD-44B2-ACC5-51374BD6AD0F}" type="pres">
      <dgm:prSet presAssocID="{1314CFD0-BED5-4779-905F-207507772DE3}" presName="connSite2" presStyleCnt="0"/>
      <dgm:spPr/>
    </dgm:pt>
    <dgm:pt modelId="{DB260261-7946-4482-BA58-6E968DEC2A7B}" type="pres">
      <dgm:prSet presAssocID="{F22375D3-7EDF-4CFF-BFBF-041E4CB8ABEB}" presName="Name18" presStyleLbl="sibTrans2D1" presStyleIdx="3" presStyleCnt="4"/>
      <dgm:spPr/>
    </dgm:pt>
    <dgm:pt modelId="{840F36B3-48C3-4B98-AAE3-2F0E100CCD45}" type="pres">
      <dgm:prSet presAssocID="{A524A77E-EF9F-46D1-8C03-5A5E879675A7}" presName="composite1" presStyleCnt="0"/>
      <dgm:spPr/>
    </dgm:pt>
    <dgm:pt modelId="{D8C52663-0421-40CA-A875-A1D9C8EEB996}" type="pres">
      <dgm:prSet presAssocID="{A524A77E-EF9F-46D1-8C03-5A5E879675A7}" presName="dummyNode1" presStyleLbl="node1" presStyleIdx="3" presStyleCnt="5"/>
      <dgm:spPr/>
    </dgm:pt>
    <dgm:pt modelId="{FCDADFBC-C2A9-4981-8B93-C157121C232D}" type="pres">
      <dgm:prSet presAssocID="{A524A77E-EF9F-46D1-8C03-5A5E879675A7}" presName="childNode1" presStyleLbl="bgAcc1" presStyleIdx="4" presStyleCnt="5">
        <dgm:presLayoutVars>
          <dgm:bulletEnabled val="1"/>
        </dgm:presLayoutVars>
      </dgm:prSet>
      <dgm:spPr/>
    </dgm:pt>
    <dgm:pt modelId="{AEFCF197-0C1A-45DE-A61E-54C922A79B2B}" type="pres">
      <dgm:prSet presAssocID="{A524A77E-EF9F-46D1-8C03-5A5E879675A7}" presName="childNode1tx" presStyleLbl="bgAcc1" presStyleIdx="4" presStyleCnt="5">
        <dgm:presLayoutVars>
          <dgm:bulletEnabled val="1"/>
        </dgm:presLayoutVars>
      </dgm:prSet>
      <dgm:spPr/>
    </dgm:pt>
    <dgm:pt modelId="{B675067A-2A04-4D9B-AE40-BB61946FD1A3}" type="pres">
      <dgm:prSet presAssocID="{A524A77E-EF9F-46D1-8C03-5A5E879675A7}" presName="parentNode1" presStyleLbl="node1" presStyleIdx="4" presStyleCnt="5">
        <dgm:presLayoutVars>
          <dgm:chMax val="1"/>
          <dgm:bulletEnabled val="1"/>
        </dgm:presLayoutVars>
      </dgm:prSet>
      <dgm:spPr/>
    </dgm:pt>
    <dgm:pt modelId="{AF95D6D7-6CCD-43DD-A6FB-10E884C5C27F}" type="pres">
      <dgm:prSet presAssocID="{A524A77E-EF9F-46D1-8C03-5A5E879675A7}" presName="connSite1" presStyleCnt="0"/>
      <dgm:spPr/>
    </dgm:pt>
  </dgm:ptLst>
  <dgm:cxnLst>
    <dgm:cxn modelId="{A993F500-45FE-4EA3-B64B-A31ED09A71CE}" type="presOf" srcId="{9A6FF97F-FF96-4225-9B83-A44D6A80BED1}" destId="{0AA5405A-1B24-406F-87A7-FAC2FED01DF9}" srcOrd="1" destOrd="10" presId="urn:microsoft.com/office/officeart/2005/8/layout/hProcess4"/>
    <dgm:cxn modelId="{5EC70303-5818-4A79-9F37-8B3A9B2083C6}" type="presOf" srcId="{C85F53A5-F7EE-4499-B715-6DDD2744A4CE}" destId="{6CB6BECA-C412-45DE-8559-AF677F10263C}" srcOrd="0" destOrd="2" presId="urn:microsoft.com/office/officeart/2005/8/layout/hProcess4"/>
    <dgm:cxn modelId="{E95F9403-13ED-4F35-ADEC-1D3DC4B28CF7}" srcId="{F4450B14-E6B4-446D-B890-CDDB1AFB67F1}" destId="{22410342-F5EE-4306-AE98-4FBA7EA8F02C}" srcOrd="2" destOrd="0" parTransId="{BAECFC9A-C641-4377-8FD7-302676C3A154}" sibTransId="{16A791A6-D3B2-474E-825D-9A97758A19EC}"/>
    <dgm:cxn modelId="{010EDB08-ACC1-4A57-8BC4-9D9245FCA5A9}" type="presOf" srcId="{D558F7DF-1D1B-41D8-B836-51D05A47F2AC}" destId="{0AA5405A-1B24-406F-87A7-FAC2FED01DF9}" srcOrd="1" destOrd="2" presId="urn:microsoft.com/office/officeart/2005/8/layout/hProcess4"/>
    <dgm:cxn modelId="{6F7CFE08-07E8-4133-9294-7E5A58B99ADA}" srcId="{A524A77E-EF9F-46D1-8C03-5A5E879675A7}" destId="{415CD3D9-78FF-4108-AEAE-BE817FDCB980}" srcOrd="3" destOrd="0" parTransId="{C8A0C6F4-50BF-4B30-AEA4-802F2E3A719D}" sibTransId="{87D73982-E704-4D89-934F-E0698EAF21E8}"/>
    <dgm:cxn modelId="{C3800D0A-4400-40D7-97EE-FDDCF0998B99}" srcId="{02908954-8FE6-4984-90C6-332963C395BD}" destId="{6EE29117-D1C9-47FF-87C6-0BC59EDC9648}" srcOrd="1" destOrd="0" parTransId="{4BA10966-17A2-43F3-9246-25F18708AE09}" sibTransId="{6F06F1BA-823F-4779-8427-F0FFB801885E}"/>
    <dgm:cxn modelId="{E0CEDC0D-76F0-4147-9E18-1C8BFB489610}" type="presOf" srcId="{95B96160-CC8F-4C9E-932E-F848143E66D8}" destId="{AEFCF197-0C1A-45DE-A61E-54C922A79B2B}" srcOrd="1" destOrd="2" presId="urn:microsoft.com/office/officeart/2005/8/layout/hProcess4"/>
    <dgm:cxn modelId="{842FC410-F7BF-4F27-9152-940377CC5BE4}" srcId="{1314CFD0-BED5-4779-905F-207507772DE3}" destId="{181291D7-040B-4CCE-AB35-96009A6D80CB}" srcOrd="4" destOrd="0" parTransId="{ECEA6BDE-4543-46FB-BBE3-6738FF195C1D}" sibTransId="{CE077D8B-6703-45B3-BAF1-9CBD3AF6721E}"/>
    <dgm:cxn modelId="{B461CB10-074C-45A4-A7B2-CE016EF6524E}" type="presOf" srcId="{7CF35E10-FE6A-4E62-AFF4-D5093C45DAC7}" destId="{DF974A81-718C-4195-8424-1F682BCA09E5}" srcOrd="1" destOrd="4" presId="urn:microsoft.com/office/officeart/2005/8/layout/hProcess4"/>
    <dgm:cxn modelId="{47FB9F12-3E4F-42F5-85D5-0B9AC5F49682}" type="presOf" srcId="{95B96160-CC8F-4C9E-932E-F848143E66D8}" destId="{FCDADFBC-C2A9-4981-8B93-C157121C232D}" srcOrd="0" destOrd="2" presId="urn:microsoft.com/office/officeart/2005/8/layout/hProcess4"/>
    <dgm:cxn modelId="{51527217-BC8B-4D96-9FD4-CE6BF1666D13}" type="presOf" srcId="{415CD3D9-78FF-4108-AEAE-BE817FDCB980}" destId="{FCDADFBC-C2A9-4981-8B93-C157121C232D}" srcOrd="0" destOrd="3" presId="urn:microsoft.com/office/officeart/2005/8/layout/hProcess4"/>
    <dgm:cxn modelId="{8C475819-F510-4F9F-B0DF-5ACBC3DB1FE5}" type="presOf" srcId="{181291D7-040B-4CCE-AB35-96009A6D80CB}" destId="{26EE6A39-F22A-45D9-8F72-0EB8CE878576}" srcOrd="0" destOrd="9" presId="urn:microsoft.com/office/officeart/2005/8/layout/hProcess4"/>
    <dgm:cxn modelId="{B787FA21-1B51-4F2B-80AB-62A228E4E34F}" srcId="{F4450B14-E6B4-446D-B890-CDDB1AFB67F1}" destId="{0650B6C0-6E98-415A-BE60-737EE1C48A17}" srcOrd="1" destOrd="0" parTransId="{E0462613-56DF-4768-A89E-F5198F90CEFB}" sibTransId="{B7F299FC-3F06-45F2-BD1E-350A1059EE84}"/>
    <dgm:cxn modelId="{BD11D325-260A-4E78-AACC-D72AD0917476}" srcId="{1314CFD0-BED5-4779-905F-207507772DE3}" destId="{F65F5CA3-9DD9-494E-A001-6090DFF04745}" srcOrd="0" destOrd="0" parTransId="{367432C3-9F0B-4DF6-817A-A3DE87F3581F}" sibTransId="{6849C9CC-E0CA-4721-9AA7-CEADBEE4B3BB}"/>
    <dgm:cxn modelId="{5B78DA25-B42D-4607-9E45-1CFF21D55B77}" type="presOf" srcId="{F22375D3-7EDF-4CFF-BFBF-041E4CB8ABEB}" destId="{DB260261-7946-4482-BA58-6E968DEC2A7B}" srcOrd="0" destOrd="0" presId="urn:microsoft.com/office/officeart/2005/8/layout/hProcess4"/>
    <dgm:cxn modelId="{4AE39834-B35B-4148-BC18-6A345842CDF6}" srcId="{A524A77E-EF9F-46D1-8C03-5A5E879675A7}" destId="{C3C3A123-48C5-48B0-9680-5A441CA7E360}" srcOrd="0" destOrd="0" parTransId="{4F379BBA-4F41-4BC9-B527-46DEADCE985D}" sibTransId="{6C1748B9-2D45-4258-BD4F-1B3DE4ED5FFC}"/>
    <dgm:cxn modelId="{9AC8EE34-90FB-457A-B8AF-ED3491D40893}" srcId="{D558F7DF-1D1B-41D8-B836-51D05A47F2AC}" destId="{83DB1F2F-FBF7-46F6-9B0C-9A6734AEBA3B}" srcOrd="2" destOrd="0" parTransId="{FA5EB372-D126-46B5-8564-88AD853D17FF}" sibTransId="{0ED8B0D8-FAA3-459F-9996-A2C4CD6548A9}"/>
    <dgm:cxn modelId="{DB9DF937-C35F-4756-BF51-E7BC5F4855AE}" srcId="{1314CFD0-BED5-4779-905F-207507772DE3}" destId="{F7776192-C834-4C2C-8076-6AD629F93037}" srcOrd="3" destOrd="0" parTransId="{92B8F86C-F0A7-4796-B147-288099973EC0}" sibTransId="{75796C03-EE08-4F9E-B6EF-C33BEF358595}"/>
    <dgm:cxn modelId="{BEDAA338-5EC7-4204-BB93-488102DDEAE5}" type="presOf" srcId="{6EE29117-D1C9-47FF-87C6-0BC59EDC9648}" destId="{E8AD6AED-6022-4C14-BA66-E1F8B59CE099}" srcOrd="0" destOrd="0" presId="urn:microsoft.com/office/officeart/2005/8/layout/hProcess4"/>
    <dgm:cxn modelId="{A890713D-DD52-4039-BF1A-3020EAE43622}" type="presOf" srcId="{11A27F14-8CC8-4214-A5B3-E09026FC8292}" destId="{0AA5405A-1B24-406F-87A7-FAC2FED01DF9}" srcOrd="1" destOrd="7" presId="urn:microsoft.com/office/officeart/2005/8/layout/hProcess4"/>
    <dgm:cxn modelId="{D19C5940-0C35-4616-B2C3-704A25DA860C}" type="presOf" srcId="{7CF35E10-FE6A-4E62-AFF4-D5093C45DAC7}" destId="{6CB6BECA-C412-45DE-8559-AF677F10263C}" srcOrd="0" destOrd="4" presId="urn:microsoft.com/office/officeart/2005/8/layout/hProcess4"/>
    <dgm:cxn modelId="{5F45AC40-D269-42E5-87F5-422532A2A3E5}" type="presOf" srcId="{CECE698B-F676-44C1-AF57-BC73A90E0B64}" destId="{49804F70-5321-4C66-ACA5-9C418FB7D7F5}" srcOrd="1" destOrd="0" presId="urn:microsoft.com/office/officeart/2005/8/layout/hProcess4"/>
    <dgm:cxn modelId="{2EEB125C-1FB7-4224-8BB0-9E725EC500C7}" srcId="{A524A77E-EF9F-46D1-8C03-5A5E879675A7}" destId="{95B96160-CC8F-4C9E-932E-F848143E66D8}" srcOrd="2" destOrd="0" parTransId="{49539F35-3BB9-47B0-BB7F-3CD317942466}" sibTransId="{1799BF2A-A4BA-4095-BF0A-4B0A63C2F63A}"/>
    <dgm:cxn modelId="{BF88955C-0831-4E20-A372-318A18BDACAD}" type="presOf" srcId="{9A6FF97F-FF96-4225-9B83-A44D6A80BED1}" destId="{26EE6A39-F22A-45D9-8F72-0EB8CE878576}" srcOrd="0" destOrd="10" presId="urn:microsoft.com/office/officeart/2005/8/layout/hProcess4"/>
    <dgm:cxn modelId="{1D926D5D-4275-4A06-8E8B-93324CE7D254}" type="presOf" srcId="{7915136A-DBF8-44C4-BD3E-5C9D6A7B57E0}" destId="{FCDADFBC-C2A9-4981-8B93-C157121C232D}" srcOrd="0" destOrd="1" presId="urn:microsoft.com/office/officeart/2005/8/layout/hProcess4"/>
    <dgm:cxn modelId="{A63CAD60-2F03-44E8-875A-4E643397C350}" type="presOf" srcId="{CECE698B-F676-44C1-AF57-BC73A90E0B64}" destId="{E223C69C-81DE-467F-8CAA-43161A8763DC}" srcOrd="0" destOrd="0" presId="urn:microsoft.com/office/officeart/2005/8/layout/hProcess4"/>
    <dgm:cxn modelId="{3ED82162-209D-46E7-AD4F-06B9254B79FF}" srcId="{02908954-8FE6-4984-90C6-332963C395BD}" destId="{F4450B14-E6B4-446D-B890-CDDB1AFB67F1}" srcOrd="0" destOrd="0" parTransId="{A33F282A-2AAB-4364-9C86-B6B834C0092D}" sibTransId="{B23B2FBF-A8CA-492C-B949-B82017CFFD5D}"/>
    <dgm:cxn modelId="{36E2D943-EB31-490A-837A-7D038EB95D20}" type="presOf" srcId="{B23B2FBF-A8CA-492C-B949-B82017CFFD5D}" destId="{A72C3E17-3160-48AB-BDB3-947BFB6A3EFC}" srcOrd="0" destOrd="0" presId="urn:microsoft.com/office/officeart/2005/8/layout/hProcess4"/>
    <dgm:cxn modelId="{91D6B844-A8DF-426B-9910-117077016376}" type="presOf" srcId="{B6A32A69-35D4-4C89-86C6-C3AA4E1E3233}" destId="{0AA5405A-1B24-406F-87A7-FAC2FED01DF9}" srcOrd="1" destOrd="3" presId="urn:microsoft.com/office/officeart/2005/8/layout/hProcess4"/>
    <dgm:cxn modelId="{0045F565-14F6-4FE9-915D-2317764C2FBC}" type="presOf" srcId="{3BBF0C79-A02C-4A6A-91D2-0ED111427EE6}" destId="{49804F70-5321-4C66-ACA5-9C418FB7D7F5}" srcOrd="1" destOrd="1" presId="urn:microsoft.com/office/officeart/2005/8/layout/hProcess4"/>
    <dgm:cxn modelId="{2C08C166-2C8D-4A98-A887-06031BB82F4F}" type="presOf" srcId="{A524A77E-EF9F-46D1-8C03-5A5E879675A7}" destId="{B675067A-2A04-4D9B-AE40-BB61946FD1A3}" srcOrd="0" destOrd="0" presId="urn:microsoft.com/office/officeart/2005/8/layout/hProcess4"/>
    <dgm:cxn modelId="{9FA9D469-EE93-4892-96F4-06C684017B05}" type="presOf" srcId="{1314CFD0-BED5-4779-905F-207507772DE3}" destId="{3A5DAC92-CB0E-47EA-9B10-8D0A332F67EE}" srcOrd="0" destOrd="0" presId="urn:microsoft.com/office/officeart/2005/8/layout/hProcess4"/>
    <dgm:cxn modelId="{07E3846E-5074-4280-87BD-ADFC5957E52E}" type="presOf" srcId="{C3A529A0-0977-4F07-9B29-21B61BAB35B1}" destId="{6CB6BECA-C412-45DE-8559-AF677F10263C}" srcOrd="0" destOrd="0" presId="urn:microsoft.com/office/officeart/2005/8/layout/hProcess4"/>
    <dgm:cxn modelId="{4A3FD750-F542-418B-A353-FC382FCB49DC}" type="presOf" srcId="{11A27F14-8CC8-4214-A5B3-E09026FC8292}" destId="{26EE6A39-F22A-45D9-8F72-0EB8CE878576}" srcOrd="0" destOrd="7" presId="urn:microsoft.com/office/officeart/2005/8/layout/hProcess4"/>
    <dgm:cxn modelId="{5C171B75-DF15-4462-A4D7-00B0D6D24E30}" type="presOf" srcId="{9852036D-9FCD-4C80-BE40-7F3CB1227150}" destId="{7AEED99C-BFB0-474C-B755-A81D1725265D}" srcOrd="0" destOrd="0" presId="urn:microsoft.com/office/officeart/2005/8/layout/hProcess4"/>
    <dgm:cxn modelId="{BC6D6775-C269-48E6-93E3-2E97672A57FE}" type="presOf" srcId="{0650B6C0-6E98-415A-BE60-737EE1C48A17}" destId="{B69960DD-2CC4-43E1-A3A5-CB8588564296}" srcOrd="0" destOrd="1" presId="urn:microsoft.com/office/officeart/2005/8/layout/hProcess4"/>
    <dgm:cxn modelId="{9C10DB77-94DD-4059-BA93-C3135F43E98D}" type="presOf" srcId="{EA11FC79-6F85-4D4A-AA88-B09B9FCCA24D}" destId="{26EE6A39-F22A-45D9-8F72-0EB8CE878576}" srcOrd="0" destOrd="1" presId="urn:microsoft.com/office/officeart/2005/8/layout/hProcess4"/>
    <dgm:cxn modelId="{4CB10478-8205-42CF-9993-1B3F60CB946A}" srcId="{D558F7DF-1D1B-41D8-B836-51D05A47F2AC}" destId="{B6A32A69-35D4-4C89-86C6-C3AA4E1E3233}" srcOrd="0" destOrd="0" parTransId="{70876B77-191D-4A1C-979B-91FB6FC0916B}" sibTransId="{03A5C78A-74B6-4DA0-900C-E2193D611F80}"/>
    <dgm:cxn modelId="{99F80D58-D8C6-484B-A8D3-CA9B03F0FADF}" srcId="{D558F7DF-1D1B-41D8-B836-51D05A47F2AC}" destId="{11A27F14-8CC8-4214-A5B3-E09026FC8292}" srcOrd="4" destOrd="0" parTransId="{67C6D3CB-E30C-4AB7-82EC-4017171862AB}" sibTransId="{1B84A0BC-0335-445B-91C7-3F05AF99C642}"/>
    <dgm:cxn modelId="{C19D2679-3AE1-4EF5-B17A-E43599614873}" srcId="{A524A77E-EF9F-46D1-8C03-5A5E879675A7}" destId="{7915136A-DBF8-44C4-BD3E-5C9D6A7B57E0}" srcOrd="1" destOrd="0" parTransId="{13CD963D-06AB-451B-99B5-C5D6924AEB2C}" sibTransId="{E1A508AF-F5CB-4720-B473-3F6FB823AC9F}"/>
    <dgm:cxn modelId="{6665D179-4FDD-4626-8108-88BB1F6C4460}" srcId="{BB6B6254-7A15-4CEE-9939-C2D7A5A499CD}" destId="{C85F53A5-F7EE-4499-B715-6DDD2744A4CE}" srcOrd="0" destOrd="0" parTransId="{61D76446-4669-4632-9169-24496983DED1}" sibTransId="{EEBF5CB9-6F73-42DB-AB0E-DA2D85617698}"/>
    <dgm:cxn modelId="{316B7C5A-B514-4627-9492-3327CC60CE1F}" type="presOf" srcId="{F4450B14-E6B4-446D-B890-CDDB1AFB67F1}" destId="{269FDA5A-36CE-4BD4-8CC7-88727B5DC290}" srcOrd="0" destOrd="0" presId="urn:microsoft.com/office/officeart/2005/8/layout/hProcess4"/>
    <dgm:cxn modelId="{169C597D-1F9C-4249-8F70-347617AD003D}" srcId="{CECE698B-F676-44C1-AF57-BC73A90E0B64}" destId="{3BBF0C79-A02C-4A6A-91D2-0ED111427EE6}" srcOrd="0" destOrd="0" parTransId="{43D23E13-297E-4692-9593-E4A170FFC849}" sibTransId="{5834DA1B-1054-496F-96B6-28E7DC912AB2}"/>
    <dgm:cxn modelId="{B8BD2A7F-B878-48F1-A222-820BAF85204E}" type="presOf" srcId="{22410342-F5EE-4306-AE98-4FBA7EA8F02C}" destId="{B69960DD-2CC4-43E1-A3A5-CB8588564296}" srcOrd="0" destOrd="2" presId="urn:microsoft.com/office/officeart/2005/8/layout/hProcess4"/>
    <dgm:cxn modelId="{C8F73A7F-0C3E-4354-AB45-B53828C20443}" srcId="{1314CFD0-BED5-4779-905F-207507772DE3}" destId="{D558F7DF-1D1B-41D8-B836-51D05A47F2AC}" srcOrd="2" destOrd="0" parTransId="{93BCD0E2-3E72-423A-B56C-34ACBCD7D480}" sibTransId="{84D9E76D-89A9-42AE-B7AA-5057BCF373D4}"/>
    <dgm:cxn modelId="{96FF2B80-FCBA-4351-961D-6B00D9CD7F00}" type="presOf" srcId="{B595471B-753E-483E-8486-E0E7A23745B0}" destId="{DF974A81-718C-4195-8424-1F682BCA09E5}" srcOrd="1" destOrd="3" presId="urn:microsoft.com/office/officeart/2005/8/layout/hProcess4"/>
    <dgm:cxn modelId="{F2AA3480-FC85-4ADF-859C-B618E0F5C2EB}" type="presOf" srcId="{58AF0F23-4558-4AFF-9E91-72A7EFBA351A}" destId="{CE299322-262C-453A-87DD-9FF5F6AE68CD}" srcOrd="1" destOrd="0" presId="urn:microsoft.com/office/officeart/2005/8/layout/hProcess4"/>
    <dgm:cxn modelId="{7F445A85-6551-4CA5-83FD-77E230A0989E}" type="presOf" srcId="{EF89BD36-BCC4-4216-A03D-72622DF5DFBA}" destId="{E223C69C-81DE-467F-8CAA-43161A8763DC}" srcOrd="0" destOrd="2" presId="urn:microsoft.com/office/officeart/2005/8/layout/hProcess4"/>
    <dgm:cxn modelId="{1981B58F-A970-470F-A36E-A81918BB8800}" srcId="{D558F7DF-1D1B-41D8-B836-51D05A47F2AC}" destId="{4E63D0CB-A9C3-460E-B529-B0203A078E87}" srcOrd="1" destOrd="0" parTransId="{274D2727-AA3F-419F-AE34-F16B06023F14}" sibTransId="{D98B7F5F-3B97-4AE6-A5A4-0491D295260D}"/>
    <dgm:cxn modelId="{D1DE7295-4646-403C-9952-0EF3227D1FCB}" type="presOf" srcId="{4E63D0CB-A9C3-460E-B529-B0203A078E87}" destId="{26EE6A39-F22A-45D9-8F72-0EB8CE878576}" srcOrd="0" destOrd="4" presId="urn:microsoft.com/office/officeart/2005/8/layout/hProcess4"/>
    <dgm:cxn modelId="{8B849497-9E6D-491F-A51B-6046524DE95B}" type="presOf" srcId="{58AF0F23-4558-4AFF-9E91-72A7EFBA351A}" destId="{B69960DD-2CC4-43E1-A3A5-CB8588564296}" srcOrd="0" destOrd="0" presId="urn:microsoft.com/office/officeart/2005/8/layout/hProcess4"/>
    <dgm:cxn modelId="{4EFBDB9C-15E2-449E-BE20-FE7025578C11}" type="presOf" srcId="{BB6B6254-7A15-4CEE-9939-C2D7A5A499CD}" destId="{DF974A81-718C-4195-8424-1F682BCA09E5}" srcOrd="1" destOrd="1" presId="urn:microsoft.com/office/officeart/2005/8/layout/hProcess4"/>
    <dgm:cxn modelId="{C20038A0-9A05-4AC1-BA5D-CDF581A6649C}" type="presOf" srcId="{FD5CEA26-B8A7-4FB1-83D5-186F46D5F1CB}" destId="{26EE6A39-F22A-45D9-8F72-0EB8CE878576}" srcOrd="0" destOrd="6" presId="urn:microsoft.com/office/officeart/2005/8/layout/hProcess4"/>
    <dgm:cxn modelId="{EE39CCA0-C0C9-4BC0-B258-5B8B34A6716F}" srcId="{1314CFD0-BED5-4779-905F-207507772DE3}" destId="{9A6FF97F-FF96-4225-9B83-A44D6A80BED1}" srcOrd="5" destOrd="0" parTransId="{2801494F-6A95-4F82-9503-51621239DBF3}" sibTransId="{6D511FCD-3212-45F1-B5B6-951DCD867170}"/>
    <dgm:cxn modelId="{C55CC5A4-E18E-422A-A5A0-F8680BBD5A79}" type="presOf" srcId="{83DB1F2F-FBF7-46F6-9B0C-9A6734AEBA3B}" destId="{26EE6A39-F22A-45D9-8F72-0EB8CE878576}" srcOrd="0" destOrd="5" presId="urn:microsoft.com/office/officeart/2005/8/layout/hProcess4"/>
    <dgm:cxn modelId="{BAD43EA7-9B39-4CF7-8693-986CA21B64A5}" type="presOf" srcId="{C3A529A0-0977-4F07-9B29-21B61BAB35B1}" destId="{DF974A81-718C-4195-8424-1F682BCA09E5}" srcOrd="1" destOrd="0" presId="urn:microsoft.com/office/officeart/2005/8/layout/hProcess4"/>
    <dgm:cxn modelId="{1FF261AB-5D26-43FE-B566-18AF0FBD98FF}" type="presOf" srcId="{B6A32A69-35D4-4C89-86C6-C3AA4E1E3233}" destId="{26EE6A39-F22A-45D9-8F72-0EB8CE878576}" srcOrd="0" destOrd="3" presId="urn:microsoft.com/office/officeart/2005/8/layout/hProcess4"/>
    <dgm:cxn modelId="{CB5E00B4-B85E-430E-A265-BC9CF47D7E02}" type="presOf" srcId="{C3C3A123-48C5-48B0-9680-5A441CA7E360}" destId="{AEFCF197-0C1A-45DE-A61E-54C922A79B2B}" srcOrd="1" destOrd="0" presId="urn:microsoft.com/office/officeart/2005/8/layout/hProcess4"/>
    <dgm:cxn modelId="{1ADC87B5-A2BD-4229-A823-F8365574490F}" srcId="{6EE29117-D1C9-47FF-87C6-0BC59EDC9648}" destId="{C3A529A0-0977-4F07-9B29-21B61BAB35B1}" srcOrd="0" destOrd="0" parTransId="{9FBE1508-D531-4513-972E-A9BD1F7CFD3B}" sibTransId="{2A935F4F-790B-457B-979E-A782E526F385}"/>
    <dgm:cxn modelId="{E3FAB6B7-07DE-49F2-9474-BC744D77B4C6}" type="presOf" srcId="{D558F7DF-1D1B-41D8-B836-51D05A47F2AC}" destId="{26EE6A39-F22A-45D9-8F72-0EB8CE878576}" srcOrd="0" destOrd="2" presId="urn:microsoft.com/office/officeart/2005/8/layout/hProcess4"/>
    <dgm:cxn modelId="{9FC65AB8-9E54-47C9-9599-566703865E8E}" srcId="{02908954-8FE6-4984-90C6-332963C395BD}" destId="{1314CFD0-BED5-4779-905F-207507772DE3}" srcOrd="3" destOrd="0" parTransId="{41A2FCE6-93DF-4C0C-876E-9F2C273408A7}" sibTransId="{F22375D3-7EDF-4CFF-BFBF-041E4CB8ABEB}"/>
    <dgm:cxn modelId="{0D4A53BA-0925-49BB-95CF-233504F7842B}" type="presOf" srcId="{0650B6C0-6E98-415A-BE60-737EE1C48A17}" destId="{CE299322-262C-453A-87DD-9FF5F6AE68CD}" srcOrd="1" destOrd="1" presId="urn:microsoft.com/office/officeart/2005/8/layout/hProcess4"/>
    <dgm:cxn modelId="{348D01BB-F5D0-4365-B26E-D0D35889F543}" type="presOf" srcId="{3BBF0C79-A02C-4A6A-91D2-0ED111427EE6}" destId="{E223C69C-81DE-467F-8CAA-43161A8763DC}" srcOrd="0" destOrd="1" presId="urn:microsoft.com/office/officeart/2005/8/layout/hProcess4"/>
    <dgm:cxn modelId="{8BE23CBB-3B8B-43ED-AF4C-FF6CE8F93FB7}" srcId="{6EE29117-D1C9-47FF-87C6-0BC59EDC9648}" destId="{BB6B6254-7A15-4CEE-9939-C2D7A5A499CD}" srcOrd="1" destOrd="0" parTransId="{08FB3A3C-4CE3-4DA0-8249-0EB88D15CF4A}" sibTransId="{1FDA711D-7315-455B-A21C-21FE83A055D4}"/>
    <dgm:cxn modelId="{EA3E18C0-BC90-42A0-9526-4309F89498B9}" type="presOf" srcId="{4E63D0CB-A9C3-460E-B529-B0203A078E87}" destId="{0AA5405A-1B24-406F-87A7-FAC2FED01DF9}" srcOrd="1" destOrd="4" presId="urn:microsoft.com/office/officeart/2005/8/layout/hProcess4"/>
    <dgm:cxn modelId="{09AE6BC5-04D5-4221-9836-3B8E72384C8F}" srcId="{02908954-8FE6-4984-90C6-332963C395BD}" destId="{A524A77E-EF9F-46D1-8C03-5A5E879675A7}" srcOrd="4" destOrd="0" parTransId="{EBC7F7DD-D11E-42BA-9120-441B8E580DDF}" sibTransId="{883EDAA7-CF25-4CA4-9A31-9ECC1E0B019E}"/>
    <dgm:cxn modelId="{B1CBC6C6-169E-4BC0-87D3-032AD318469E}" srcId="{9852036D-9FCD-4C80-BE40-7F3CB1227150}" destId="{CECE698B-F676-44C1-AF57-BC73A90E0B64}" srcOrd="0" destOrd="0" parTransId="{82660CB2-77B8-486D-BF11-BA7D324B2315}" sibTransId="{FF0E531C-8FA0-4B36-8413-BC06886CDC80}"/>
    <dgm:cxn modelId="{5F97BCC7-BDEB-4E80-A1F5-A34988C09A5D}" type="presOf" srcId="{F7776192-C834-4C2C-8076-6AD629F93037}" destId="{26EE6A39-F22A-45D9-8F72-0EB8CE878576}" srcOrd="0" destOrd="8" presId="urn:microsoft.com/office/officeart/2005/8/layout/hProcess4"/>
    <dgm:cxn modelId="{46BE5ACA-AFA4-4DDA-9952-A40F70B5F01B}" type="presOf" srcId="{F7776192-C834-4C2C-8076-6AD629F93037}" destId="{0AA5405A-1B24-406F-87A7-FAC2FED01DF9}" srcOrd="1" destOrd="8" presId="urn:microsoft.com/office/officeart/2005/8/layout/hProcess4"/>
    <dgm:cxn modelId="{58907FCA-C14E-4D4F-B46D-1A1DA524CABC}" type="presOf" srcId="{22410342-F5EE-4306-AE98-4FBA7EA8F02C}" destId="{CE299322-262C-453A-87DD-9FF5F6AE68CD}" srcOrd="1" destOrd="2" presId="urn:microsoft.com/office/officeart/2005/8/layout/hProcess4"/>
    <dgm:cxn modelId="{7F10A1CB-8095-423E-8FD2-E8C1DB6963E6}" srcId="{02908954-8FE6-4984-90C6-332963C395BD}" destId="{9852036D-9FCD-4C80-BE40-7F3CB1227150}" srcOrd="2" destOrd="0" parTransId="{8A7AD4DF-E35C-4730-89AD-E45CFD7CBEE8}" sibTransId="{CD1AA3C9-0794-4486-93CB-882C47EAA9A1}"/>
    <dgm:cxn modelId="{5AE0E9CC-78C5-4D10-AE45-B4283ACB7AE5}" srcId="{1314CFD0-BED5-4779-905F-207507772DE3}" destId="{EA11FC79-6F85-4D4A-AA88-B09B9FCCA24D}" srcOrd="1" destOrd="0" parTransId="{E284DD8A-36FA-4472-BC4D-5FF66FE7B1BF}" sibTransId="{84753375-A371-44CC-8A79-193B584D6818}"/>
    <dgm:cxn modelId="{7A4C31CD-9DD2-46BE-B17F-996F357DF683}" type="presOf" srcId="{6F06F1BA-823F-4779-8427-F0FFB801885E}" destId="{7C645262-38BE-4B1B-8A9C-6FFC5B84D47A}" srcOrd="0" destOrd="0" presId="urn:microsoft.com/office/officeart/2005/8/layout/hProcess4"/>
    <dgm:cxn modelId="{1A4B3CCD-9469-44C4-A4D3-ED21AB558B64}" type="presOf" srcId="{181291D7-040B-4CCE-AB35-96009A6D80CB}" destId="{0AA5405A-1B24-406F-87A7-FAC2FED01DF9}" srcOrd="1" destOrd="9" presId="urn:microsoft.com/office/officeart/2005/8/layout/hProcess4"/>
    <dgm:cxn modelId="{D0E2C7D0-4A15-4DF1-BB50-8580933D580F}" type="presOf" srcId="{7915136A-DBF8-44C4-BD3E-5C9D6A7B57E0}" destId="{AEFCF197-0C1A-45DE-A61E-54C922A79B2B}" srcOrd="1" destOrd="1" presId="urn:microsoft.com/office/officeart/2005/8/layout/hProcess4"/>
    <dgm:cxn modelId="{011011D2-9500-4DA5-8054-CD2C90C7AD58}" type="presOf" srcId="{C3C3A123-48C5-48B0-9680-5A441CA7E360}" destId="{FCDADFBC-C2A9-4981-8B93-C157121C232D}" srcOrd="0" destOrd="0" presId="urn:microsoft.com/office/officeart/2005/8/layout/hProcess4"/>
    <dgm:cxn modelId="{440A1DD2-4C7D-422A-84F0-E900EB897274}" type="presOf" srcId="{C85F53A5-F7EE-4499-B715-6DDD2744A4CE}" destId="{DF974A81-718C-4195-8424-1F682BCA09E5}" srcOrd="1" destOrd="2" presId="urn:microsoft.com/office/officeart/2005/8/layout/hProcess4"/>
    <dgm:cxn modelId="{73D38AD3-EA52-481D-92DD-E15503D00AF5}" type="presOf" srcId="{CD1AA3C9-0794-4486-93CB-882C47EAA9A1}" destId="{86FD9E7C-84E0-40BE-952D-BA2CC270905B}" srcOrd="0" destOrd="0" presId="urn:microsoft.com/office/officeart/2005/8/layout/hProcess4"/>
    <dgm:cxn modelId="{9CD453D5-3EB0-46E2-B5EE-D597BF54C7B3}" srcId="{BB6B6254-7A15-4CEE-9939-C2D7A5A499CD}" destId="{B595471B-753E-483E-8486-E0E7A23745B0}" srcOrd="1" destOrd="0" parTransId="{C17CFEBF-5ABE-405A-9494-5BBB5BC6831F}" sibTransId="{AF1DA8B1-76C2-4545-A7C6-F4782202CA4E}"/>
    <dgm:cxn modelId="{98F291D6-5D20-4C90-8579-C6AB4AFEAED2}" type="presOf" srcId="{BB6B6254-7A15-4CEE-9939-C2D7A5A499CD}" destId="{6CB6BECA-C412-45DE-8559-AF677F10263C}" srcOrd="0" destOrd="1" presId="urn:microsoft.com/office/officeart/2005/8/layout/hProcess4"/>
    <dgm:cxn modelId="{41B366D9-A7C9-46B9-8B57-8727FF694B2C}" srcId="{D558F7DF-1D1B-41D8-B836-51D05A47F2AC}" destId="{FD5CEA26-B8A7-4FB1-83D5-186F46D5F1CB}" srcOrd="3" destOrd="0" parTransId="{8BF60CC0-0EA2-4C1A-BCD4-3B05CD9DACBD}" sibTransId="{AF8E2732-37A8-4B02-9493-2C4940F5A276}"/>
    <dgm:cxn modelId="{5A340ADC-4824-426B-BE54-30DE2BB550C9}" type="presOf" srcId="{EA11FC79-6F85-4D4A-AA88-B09B9FCCA24D}" destId="{0AA5405A-1B24-406F-87A7-FAC2FED01DF9}" srcOrd="1" destOrd="1" presId="urn:microsoft.com/office/officeart/2005/8/layout/hProcess4"/>
    <dgm:cxn modelId="{7E2C0CE1-4CBC-4F76-B447-860A28C223A6}" type="presOf" srcId="{415CD3D9-78FF-4108-AEAE-BE817FDCB980}" destId="{AEFCF197-0C1A-45DE-A61E-54C922A79B2B}" srcOrd="1" destOrd="3" presId="urn:microsoft.com/office/officeart/2005/8/layout/hProcess4"/>
    <dgm:cxn modelId="{39152AE6-11E0-4873-ABB8-994A0152C19D}" type="presOf" srcId="{02908954-8FE6-4984-90C6-332963C395BD}" destId="{79DE7601-B8C9-4477-9C9D-24E4F83E0808}" srcOrd="0" destOrd="0" presId="urn:microsoft.com/office/officeart/2005/8/layout/hProcess4"/>
    <dgm:cxn modelId="{0BC719EE-F04D-4C45-A0C6-0531AF65AE0A}" srcId="{CECE698B-F676-44C1-AF57-BC73A90E0B64}" destId="{EF89BD36-BCC4-4216-A03D-72622DF5DFBA}" srcOrd="1" destOrd="0" parTransId="{2E84D74D-502E-49D6-B326-59A81641876E}" sibTransId="{1C6057FA-BA9B-411A-8720-901138B4D417}"/>
    <dgm:cxn modelId="{D9194CF0-08DB-45DF-9B7C-EAEDD23EDC44}" type="presOf" srcId="{F65F5CA3-9DD9-494E-A001-6090DFF04745}" destId="{26EE6A39-F22A-45D9-8F72-0EB8CE878576}" srcOrd="0" destOrd="0" presId="urn:microsoft.com/office/officeart/2005/8/layout/hProcess4"/>
    <dgm:cxn modelId="{F41F00F1-0F18-4968-B72F-8CD8F1F9155E}" type="presOf" srcId="{EF89BD36-BCC4-4216-A03D-72622DF5DFBA}" destId="{49804F70-5321-4C66-ACA5-9C418FB7D7F5}" srcOrd="1" destOrd="2" presId="urn:microsoft.com/office/officeart/2005/8/layout/hProcess4"/>
    <dgm:cxn modelId="{715B4AF1-9513-42B7-B1AA-026C18E2CB39}" srcId="{F4450B14-E6B4-446D-B890-CDDB1AFB67F1}" destId="{58AF0F23-4558-4AFF-9E91-72A7EFBA351A}" srcOrd="0" destOrd="0" parTransId="{1DDEBDAF-CEF1-4B39-AAE9-0D6327E8C89B}" sibTransId="{3C70DE94-BE0B-4EC9-BBB4-02DF328BD773}"/>
    <dgm:cxn modelId="{827C07F3-6457-413D-8CFB-24F113926394}" srcId="{BB6B6254-7A15-4CEE-9939-C2D7A5A499CD}" destId="{7CF35E10-FE6A-4E62-AFF4-D5093C45DAC7}" srcOrd="2" destOrd="0" parTransId="{745F8220-E1EA-40EF-80B5-71A203B2BDB4}" sibTransId="{F2C1052A-F8C0-44B6-9067-2679938950E3}"/>
    <dgm:cxn modelId="{E53189F6-9D98-40C4-9D55-8B84807E9D19}" type="presOf" srcId="{F65F5CA3-9DD9-494E-A001-6090DFF04745}" destId="{0AA5405A-1B24-406F-87A7-FAC2FED01DF9}" srcOrd="1" destOrd="0" presId="urn:microsoft.com/office/officeart/2005/8/layout/hProcess4"/>
    <dgm:cxn modelId="{C7CF20FA-C313-4BDC-8885-DAB7A887B564}" type="presOf" srcId="{B595471B-753E-483E-8486-E0E7A23745B0}" destId="{6CB6BECA-C412-45DE-8559-AF677F10263C}" srcOrd="0" destOrd="3" presId="urn:microsoft.com/office/officeart/2005/8/layout/hProcess4"/>
    <dgm:cxn modelId="{6A936EFC-A81C-4705-989C-F0E5B2FB7D06}" type="presOf" srcId="{83DB1F2F-FBF7-46F6-9B0C-9A6734AEBA3B}" destId="{0AA5405A-1B24-406F-87A7-FAC2FED01DF9}" srcOrd="1" destOrd="5" presId="urn:microsoft.com/office/officeart/2005/8/layout/hProcess4"/>
    <dgm:cxn modelId="{A145EBFE-5CA8-4790-929B-0A7F1AB17B6F}" type="presOf" srcId="{FD5CEA26-B8A7-4FB1-83D5-186F46D5F1CB}" destId="{0AA5405A-1B24-406F-87A7-FAC2FED01DF9}" srcOrd="1" destOrd="6" presId="urn:microsoft.com/office/officeart/2005/8/layout/hProcess4"/>
    <dgm:cxn modelId="{BF4C25A7-6E10-43AD-9F45-17D0B2461526}" type="presParOf" srcId="{79DE7601-B8C9-4477-9C9D-24E4F83E0808}" destId="{627E4108-F56B-4732-884D-7C1F2D5DD1E6}" srcOrd="0" destOrd="0" presId="urn:microsoft.com/office/officeart/2005/8/layout/hProcess4"/>
    <dgm:cxn modelId="{F6870BD1-B2D6-41EB-88A4-8A0BFDAAF72C}" type="presParOf" srcId="{79DE7601-B8C9-4477-9C9D-24E4F83E0808}" destId="{7512C882-4C11-4BCE-8210-2A6ACDC12A1F}" srcOrd="1" destOrd="0" presId="urn:microsoft.com/office/officeart/2005/8/layout/hProcess4"/>
    <dgm:cxn modelId="{F19EADD1-0B01-49C0-B424-5BB015DF25CF}" type="presParOf" srcId="{79DE7601-B8C9-4477-9C9D-24E4F83E0808}" destId="{BB47134A-7D2E-4022-B9F5-A31CD822E939}" srcOrd="2" destOrd="0" presId="urn:microsoft.com/office/officeart/2005/8/layout/hProcess4"/>
    <dgm:cxn modelId="{11A278D9-8BD9-4293-B979-49E8AD8A93AF}" type="presParOf" srcId="{BB47134A-7D2E-4022-B9F5-A31CD822E939}" destId="{01FA5509-BF0E-44AA-BD61-81786E47D35F}" srcOrd="0" destOrd="0" presId="urn:microsoft.com/office/officeart/2005/8/layout/hProcess4"/>
    <dgm:cxn modelId="{FD9EBD90-16F6-475D-A8EC-C381D01703AF}" type="presParOf" srcId="{01FA5509-BF0E-44AA-BD61-81786E47D35F}" destId="{0FACE14B-59F1-4420-B115-4118EEBC2CAA}" srcOrd="0" destOrd="0" presId="urn:microsoft.com/office/officeart/2005/8/layout/hProcess4"/>
    <dgm:cxn modelId="{8B4ABDB5-914C-44EA-976A-79AF022BCD54}" type="presParOf" srcId="{01FA5509-BF0E-44AA-BD61-81786E47D35F}" destId="{B69960DD-2CC4-43E1-A3A5-CB8588564296}" srcOrd="1" destOrd="0" presId="urn:microsoft.com/office/officeart/2005/8/layout/hProcess4"/>
    <dgm:cxn modelId="{955E6BBD-9991-4155-AA7E-0740F8F388A9}" type="presParOf" srcId="{01FA5509-BF0E-44AA-BD61-81786E47D35F}" destId="{CE299322-262C-453A-87DD-9FF5F6AE68CD}" srcOrd="2" destOrd="0" presId="urn:microsoft.com/office/officeart/2005/8/layout/hProcess4"/>
    <dgm:cxn modelId="{2EF47351-423F-4B7B-BA91-6066C5D79358}" type="presParOf" srcId="{01FA5509-BF0E-44AA-BD61-81786E47D35F}" destId="{269FDA5A-36CE-4BD4-8CC7-88727B5DC290}" srcOrd="3" destOrd="0" presId="urn:microsoft.com/office/officeart/2005/8/layout/hProcess4"/>
    <dgm:cxn modelId="{027ABBC4-ED86-4138-833B-893E9260338A}" type="presParOf" srcId="{01FA5509-BF0E-44AA-BD61-81786E47D35F}" destId="{13202021-A06F-4C37-9EE4-2848F4A48F3C}" srcOrd="4" destOrd="0" presId="urn:microsoft.com/office/officeart/2005/8/layout/hProcess4"/>
    <dgm:cxn modelId="{5D6974D6-1C07-4B35-9810-3C7CF60E6E90}" type="presParOf" srcId="{BB47134A-7D2E-4022-B9F5-A31CD822E939}" destId="{A72C3E17-3160-48AB-BDB3-947BFB6A3EFC}" srcOrd="1" destOrd="0" presId="urn:microsoft.com/office/officeart/2005/8/layout/hProcess4"/>
    <dgm:cxn modelId="{674AA42F-E015-4626-9E05-72E2A7D719F8}" type="presParOf" srcId="{BB47134A-7D2E-4022-B9F5-A31CD822E939}" destId="{60BFA34A-271C-45D1-B81B-5D1058D053C6}" srcOrd="2" destOrd="0" presId="urn:microsoft.com/office/officeart/2005/8/layout/hProcess4"/>
    <dgm:cxn modelId="{A564004F-0588-4B52-9542-464B879DA093}" type="presParOf" srcId="{60BFA34A-271C-45D1-B81B-5D1058D053C6}" destId="{0F32CE9F-81E7-4A06-84A9-6E161FE21002}" srcOrd="0" destOrd="0" presId="urn:microsoft.com/office/officeart/2005/8/layout/hProcess4"/>
    <dgm:cxn modelId="{B115881B-806F-44BD-8F6E-19039166CA39}" type="presParOf" srcId="{60BFA34A-271C-45D1-B81B-5D1058D053C6}" destId="{6CB6BECA-C412-45DE-8559-AF677F10263C}" srcOrd="1" destOrd="0" presId="urn:microsoft.com/office/officeart/2005/8/layout/hProcess4"/>
    <dgm:cxn modelId="{DBD111B9-5D9A-43CD-85E5-B8BD61CDF07F}" type="presParOf" srcId="{60BFA34A-271C-45D1-B81B-5D1058D053C6}" destId="{DF974A81-718C-4195-8424-1F682BCA09E5}" srcOrd="2" destOrd="0" presId="urn:microsoft.com/office/officeart/2005/8/layout/hProcess4"/>
    <dgm:cxn modelId="{A6D9B546-CDA1-4F89-BA06-7CB84DC032DD}" type="presParOf" srcId="{60BFA34A-271C-45D1-B81B-5D1058D053C6}" destId="{E8AD6AED-6022-4C14-BA66-E1F8B59CE099}" srcOrd="3" destOrd="0" presId="urn:microsoft.com/office/officeart/2005/8/layout/hProcess4"/>
    <dgm:cxn modelId="{7197C849-E63C-4CE7-94D1-38E8AB8BFB38}" type="presParOf" srcId="{60BFA34A-271C-45D1-B81B-5D1058D053C6}" destId="{07D69226-2CED-4475-A559-49F443408759}" srcOrd="4" destOrd="0" presId="urn:microsoft.com/office/officeart/2005/8/layout/hProcess4"/>
    <dgm:cxn modelId="{31697E17-3568-4AAE-91CF-BC67C1B2D499}" type="presParOf" srcId="{BB47134A-7D2E-4022-B9F5-A31CD822E939}" destId="{7C645262-38BE-4B1B-8A9C-6FFC5B84D47A}" srcOrd="3" destOrd="0" presId="urn:microsoft.com/office/officeart/2005/8/layout/hProcess4"/>
    <dgm:cxn modelId="{4F4297E1-6F92-4CF0-A050-4E1E793CC457}" type="presParOf" srcId="{BB47134A-7D2E-4022-B9F5-A31CD822E939}" destId="{108924D9-D2DC-4A9D-BB0E-05D0920A26F4}" srcOrd="4" destOrd="0" presId="urn:microsoft.com/office/officeart/2005/8/layout/hProcess4"/>
    <dgm:cxn modelId="{F7917D72-0EA0-4C61-85A0-E5DB2C9965AC}" type="presParOf" srcId="{108924D9-D2DC-4A9D-BB0E-05D0920A26F4}" destId="{6A35842C-62A0-4033-8BE5-3935DA3D9A31}" srcOrd="0" destOrd="0" presId="urn:microsoft.com/office/officeart/2005/8/layout/hProcess4"/>
    <dgm:cxn modelId="{E32ACA1E-5463-49AC-BB3A-9C5BD2841A9D}" type="presParOf" srcId="{108924D9-D2DC-4A9D-BB0E-05D0920A26F4}" destId="{E223C69C-81DE-467F-8CAA-43161A8763DC}" srcOrd="1" destOrd="0" presId="urn:microsoft.com/office/officeart/2005/8/layout/hProcess4"/>
    <dgm:cxn modelId="{84166FF8-5E9D-4F7D-913C-976E4D810B4B}" type="presParOf" srcId="{108924D9-D2DC-4A9D-BB0E-05D0920A26F4}" destId="{49804F70-5321-4C66-ACA5-9C418FB7D7F5}" srcOrd="2" destOrd="0" presId="urn:microsoft.com/office/officeart/2005/8/layout/hProcess4"/>
    <dgm:cxn modelId="{3A760334-ED99-42BD-930C-9608E47CA820}" type="presParOf" srcId="{108924D9-D2DC-4A9D-BB0E-05D0920A26F4}" destId="{7AEED99C-BFB0-474C-B755-A81D1725265D}" srcOrd="3" destOrd="0" presId="urn:microsoft.com/office/officeart/2005/8/layout/hProcess4"/>
    <dgm:cxn modelId="{C6D861B9-3501-4F94-B94D-729B4DF2F224}" type="presParOf" srcId="{108924D9-D2DC-4A9D-BB0E-05D0920A26F4}" destId="{4DFDF7C2-4939-4BD8-B058-42E312724160}" srcOrd="4" destOrd="0" presId="urn:microsoft.com/office/officeart/2005/8/layout/hProcess4"/>
    <dgm:cxn modelId="{3202585E-12C0-4BD3-B512-55E8122C7A22}" type="presParOf" srcId="{BB47134A-7D2E-4022-B9F5-A31CD822E939}" destId="{86FD9E7C-84E0-40BE-952D-BA2CC270905B}" srcOrd="5" destOrd="0" presId="urn:microsoft.com/office/officeart/2005/8/layout/hProcess4"/>
    <dgm:cxn modelId="{F52303A7-1019-458D-9A89-A55E02C54CD0}" type="presParOf" srcId="{BB47134A-7D2E-4022-B9F5-A31CD822E939}" destId="{A60A1B5C-25EB-4916-8BE1-66A3E9E8F24F}" srcOrd="6" destOrd="0" presId="urn:microsoft.com/office/officeart/2005/8/layout/hProcess4"/>
    <dgm:cxn modelId="{9FBE1B23-DF1E-4DA8-AEE5-18AD45081382}" type="presParOf" srcId="{A60A1B5C-25EB-4916-8BE1-66A3E9E8F24F}" destId="{4D1ADA38-6EF3-4858-889B-C2D5CDEAA8AB}" srcOrd="0" destOrd="0" presId="urn:microsoft.com/office/officeart/2005/8/layout/hProcess4"/>
    <dgm:cxn modelId="{0D47101E-F689-4D38-8627-294F5C713A40}" type="presParOf" srcId="{A60A1B5C-25EB-4916-8BE1-66A3E9E8F24F}" destId="{26EE6A39-F22A-45D9-8F72-0EB8CE878576}" srcOrd="1" destOrd="0" presId="urn:microsoft.com/office/officeart/2005/8/layout/hProcess4"/>
    <dgm:cxn modelId="{7A1CF0CF-A542-4196-9041-780B1376A48E}" type="presParOf" srcId="{A60A1B5C-25EB-4916-8BE1-66A3E9E8F24F}" destId="{0AA5405A-1B24-406F-87A7-FAC2FED01DF9}" srcOrd="2" destOrd="0" presId="urn:microsoft.com/office/officeart/2005/8/layout/hProcess4"/>
    <dgm:cxn modelId="{212FB742-AF34-456A-8EA1-05C1BA06C898}" type="presParOf" srcId="{A60A1B5C-25EB-4916-8BE1-66A3E9E8F24F}" destId="{3A5DAC92-CB0E-47EA-9B10-8D0A332F67EE}" srcOrd="3" destOrd="0" presId="urn:microsoft.com/office/officeart/2005/8/layout/hProcess4"/>
    <dgm:cxn modelId="{6B413E52-4B5F-4C6B-92F5-2E0F8768F4DF}" type="presParOf" srcId="{A60A1B5C-25EB-4916-8BE1-66A3E9E8F24F}" destId="{9721B02C-2FAD-44B2-ACC5-51374BD6AD0F}" srcOrd="4" destOrd="0" presId="urn:microsoft.com/office/officeart/2005/8/layout/hProcess4"/>
    <dgm:cxn modelId="{93E67BBE-31F2-436C-836B-D44EC437A033}" type="presParOf" srcId="{BB47134A-7D2E-4022-B9F5-A31CD822E939}" destId="{DB260261-7946-4482-BA58-6E968DEC2A7B}" srcOrd="7" destOrd="0" presId="urn:microsoft.com/office/officeart/2005/8/layout/hProcess4"/>
    <dgm:cxn modelId="{EE45E0C7-A73F-40D4-806B-203A4D260D3C}" type="presParOf" srcId="{BB47134A-7D2E-4022-B9F5-A31CD822E939}" destId="{840F36B3-48C3-4B98-AAE3-2F0E100CCD45}" srcOrd="8" destOrd="0" presId="urn:microsoft.com/office/officeart/2005/8/layout/hProcess4"/>
    <dgm:cxn modelId="{ED10C7BA-F2B9-490F-8861-FAA77A9774C2}" type="presParOf" srcId="{840F36B3-48C3-4B98-AAE3-2F0E100CCD45}" destId="{D8C52663-0421-40CA-A875-A1D9C8EEB996}" srcOrd="0" destOrd="0" presId="urn:microsoft.com/office/officeart/2005/8/layout/hProcess4"/>
    <dgm:cxn modelId="{76A43D65-9623-49B2-B8C8-EBEEBF1EF628}" type="presParOf" srcId="{840F36B3-48C3-4B98-AAE3-2F0E100CCD45}" destId="{FCDADFBC-C2A9-4981-8B93-C157121C232D}" srcOrd="1" destOrd="0" presId="urn:microsoft.com/office/officeart/2005/8/layout/hProcess4"/>
    <dgm:cxn modelId="{4A0A0D01-37FE-4779-8442-60EA23E79CD0}" type="presParOf" srcId="{840F36B3-48C3-4B98-AAE3-2F0E100CCD45}" destId="{AEFCF197-0C1A-45DE-A61E-54C922A79B2B}" srcOrd="2" destOrd="0" presId="urn:microsoft.com/office/officeart/2005/8/layout/hProcess4"/>
    <dgm:cxn modelId="{A1E52A58-C5AF-43EB-A5BF-2AE4A0DBA135}" type="presParOf" srcId="{840F36B3-48C3-4B98-AAE3-2F0E100CCD45}" destId="{B675067A-2A04-4D9B-AE40-BB61946FD1A3}" srcOrd="3" destOrd="0" presId="urn:microsoft.com/office/officeart/2005/8/layout/hProcess4"/>
    <dgm:cxn modelId="{87DE8FA2-7BC9-4802-A5DF-00D854EC2035}" type="presParOf" srcId="{840F36B3-48C3-4B98-AAE3-2F0E100CCD45}" destId="{AF95D6D7-6CCD-43DD-A6FB-10E884C5C27F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9960DD-2CC4-43E1-A3A5-CB8588564296}">
      <dsp:nvSpPr>
        <dsp:cNvPr id="0" name=""/>
        <dsp:cNvSpPr/>
      </dsp:nvSpPr>
      <dsp:spPr>
        <a:xfrm>
          <a:off x="448" y="1333395"/>
          <a:ext cx="1264418" cy="10428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Vi utgår från alla befattningar alt befattningskategorier inom fakulteteten/avdelningen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Ta fram de arbetsområden/ämnen som institutionen/avdelningen har utifrån sitt uppdrag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Beskriv vilka kompetenser som krävs i de olika arbetsområdena/ämnena (ex Utbildning, Forskning, samverkan Ledning, administration)</a:t>
          </a:r>
        </a:p>
      </dsp:txBody>
      <dsp:txXfrm>
        <a:off x="24448" y="1357395"/>
        <a:ext cx="1216418" cy="771406"/>
      </dsp:txXfrm>
    </dsp:sp>
    <dsp:sp modelId="{A72C3E17-3160-48AB-BDB3-947BFB6A3EFC}">
      <dsp:nvSpPr>
        <dsp:cNvPr id="0" name=""/>
        <dsp:cNvSpPr/>
      </dsp:nvSpPr>
      <dsp:spPr>
        <a:xfrm>
          <a:off x="713143" y="1634538"/>
          <a:ext cx="1410515" cy="1410515"/>
        </a:xfrm>
        <a:prstGeom prst="leftCircularArrow">
          <a:avLst>
            <a:gd name="adj1" fmla="val 3268"/>
            <a:gd name="adj2" fmla="val 403210"/>
            <a:gd name="adj3" fmla="val 2178720"/>
            <a:gd name="adj4" fmla="val 9024489"/>
            <a:gd name="adj5" fmla="val 381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9FDA5A-36CE-4BD4-8CC7-88727B5DC290}">
      <dsp:nvSpPr>
        <dsp:cNvPr id="0" name=""/>
        <dsp:cNvSpPr/>
      </dsp:nvSpPr>
      <dsp:spPr>
        <a:xfrm>
          <a:off x="286589" y="2216459"/>
          <a:ext cx="1123927" cy="446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kern="1200" dirty="0"/>
            <a:t>Steg 1</a:t>
          </a:r>
          <a:br>
            <a:rPr lang="sv-SE" sz="700" kern="1200" dirty="0"/>
          </a:br>
          <a:r>
            <a:rPr lang="sv-SE" sz="700" kern="1200" dirty="0"/>
            <a:t>Förutsättningar</a:t>
          </a:r>
        </a:p>
      </dsp:txBody>
      <dsp:txXfrm>
        <a:off x="299680" y="2229550"/>
        <a:ext cx="1097745" cy="420767"/>
      </dsp:txXfrm>
    </dsp:sp>
    <dsp:sp modelId="{6CB6BECA-C412-45DE-8559-AF677F10263C}">
      <dsp:nvSpPr>
        <dsp:cNvPr id="0" name=""/>
        <dsp:cNvSpPr/>
      </dsp:nvSpPr>
      <dsp:spPr>
        <a:xfrm>
          <a:off x="1629998" y="1397052"/>
          <a:ext cx="1264418" cy="10428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Ta fram nuläget – hur ser kompetensläget ut inom de olika befattningskategorierna/befattningarna. 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Grönt – bra läge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Gult – behöver ses över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Rött – alarmerande läge och åtgärder måste tas fram.</a:t>
          </a:r>
        </a:p>
      </dsp:txBody>
      <dsp:txXfrm>
        <a:off x="1653998" y="1644527"/>
        <a:ext cx="1216418" cy="771406"/>
      </dsp:txXfrm>
    </dsp:sp>
    <dsp:sp modelId="{7C645262-38BE-4B1B-8A9C-6FFC5B84D47A}">
      <dsp:nvSpPr>
        <dsp:cNvPr id="0" name=""/>
        <dsp:cNvSpPr/>
      </dsp:nvSpPr>
      <dsp:spPr>
        <a:xfrm>
          <a:off x="2326997" y="751041"/>
          <a:ext cx="1572080" cy="1572080"/>
        </a:xfrm>
        <a:prstGeom prst="circularArrow">
          <a:avLst>
            <a:gd name="adj1" fmla="val 2932"/>
            <a:gd name="adj2" fmla="val 358918"/>
            <a:gd name="adj3" fmla="val 19465572"/>
            <a:gd name="adj4" fmla="val 12575511"/>
            <a:gd name="adj5" fmla="val 34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AD6AED-6022-4C14-BA66-E1F8B59CE099}">
      <dsp:nvSpPr>
        <dsp:cNvPr id="0" name=""/>
        <dsp:cNvSpPr/>
      </dsp:nvSpPr>
      <dsp:spPr>
        <a:xfrm>
          <a:off x="1910980" y="1173578"/>
          <a:ext cx="1123927" cy="446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kern="1200" dirty="0"/>
            <a:t>Steg 2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kern="1200" dirty="0"/>
            <a:t>Kompetensanalys</a:t>
          </a:r>
        </a:p>
      </dsp:txBody>
      <dsp:txXfrm>
        <a:off x="1924071" y="1186669"/>
        <a:ext cx="1097745" cy="420767"/>
      </dsp:txXfrm>
    </dsp:sp>
    <dsp:sp modelId="{E223C69C-81DE-467F-8CAA-43161A8763DC}">
      <dsp:nvSpPr>
        <dsp:cNvPr id="0" name=""/>
        <dsp:cNvSpPr/>
      </dsp:nvSpPr>
      <dsp:spPr>
        <a:xfrm>
          <a:off x="3254389" y="1397052"/>
          <a:ext cx="1264418" cy="10428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Gap-analysen är en automatiskt genererad status på kompetensläget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Utgångspunkten önskade läget är lika med grönt.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Gapet analyseras och leder fram till en kompensplanering för att gå mot det önskade kompetensläget</a:t>
          </a:r>
        </a:p>
      </dsp:txBody>
      <dsp:txXfrm>
        <a:off x="3278389" y="1421052"/>
        <a:ext cx="1216418" cy="771406"/>
      </dsp:txXfrm>
    </dsp:sp>
    <dsp:sp modelId="{86FD9E7C-84E0-40BE-952D-BA2CC270905B}">
      <dsp:nvSpPr>
        <dsp:cNvPr id="0" name=""/>
        <dsp:cNvSpPr/>
      </dsp:nvSpPr>
      <dsp:spPr>
        <a:xfrm>
          <a:off x="4020423" y="1751329"/>
          <a:ext cx="1446742" cy="1446742"/>
        </a:xfrm>
        <a:prstGeom prst="leftCircularArrow">
          <a:avLst>
            <a:gd name="adj1" fmla="val 3186"/>
            <a:gd name="adj2" fmla="val 392353"/>
            <a:gd name="adj3" fmla="val 2966993"/>
            <a:gd name="adj4" fmla="val 9823619"/>
            <a:gd name="adj5" fmla="val 371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EED99C-BFB0-474C-B755-A81D1725265D}">
      <dsp:nvSpPr>
        <dsp:cNvPr id="0" name=""/>
        <dsp:cNvSpPr/>
      </dsp:nvSpPr>
      <dsp:spPr>
        <a:xfrm>
          <a:off x="3535371" y="2216459"/>
          <a:ext cx="1123927" cy="446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kern="1200" dirty="0"/>
            <a:t>Steg 3 GAP-analys</a:t>
          </a:r>
        </a:p>
      </dsp:txBody>
      <dsp:txXfrm>
        <a:off x="3548462" y="2229550"/>
        <a:ext cx="1097745" cy="420767"/>
      </dsp:txXfrm>
    </dsp:sp>
    <dsp:sp modelId="{26EE6A39-F22A-45D9-8F72-0EB8CE878576}">
      <dsp:nvSpPr>
        <dsp:cNvPr id="0" name=""/>
        <dsp:cNvSpPr/>
      </dsp:nvSpPr>
      <dsp:spPr>
        <a:xfrm>
          <a:off x="4878780" y="1208192"/>
          <a:ext cx="1264418" cy="194729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Kompetensförsörjningsplanen beskriver på vilket sätt som organisationen ska nå målen. 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sv-SE" sz="500" kern="1200" dirty="0"/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Planera aktiviteter md utgångspunkt igenom genomförda GAP-analysen utifrån följande: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Attrahera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Rekrytera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Utveckla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Behålla</a:t>
          </a:r>
        </a:p>
        <a:p>
          <a:pPr marL="114300" lvl="2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Avveckla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Budget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Ansvariga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Hur och när ska aktiviteten följas upp?</a:t>
          </a:r>
        </a:p>
      </dsp:txBody>
      <dsp:txXfrm>
        <a:off x="4915814" y="1662504"/>
        <a:ext cx="1190350" cy="1455952"/>
      </dsp:txXfrm>
    </dsp:sp>
    <dsp:sp modelId="{DB260261-7946-4482-BA58-6E968DEC2A7B}">
      <dsp:nvSpPr>
        <dsp:cNvPr id="0" name=""/>
        <dsp:cNvSpPr/>
      </dsp:nvSpPr>
      <dsp:spPr>
        <a:xfrm>
          <a:off x="5575779" y="751041"/>
          <a:ext cx="1572080" cy="1572080"/>
        </a:xfrm>
        <a:prstGeom prst="circularArrow">
          <a:avLst>
            <a:gd name="adj1" fmla="val 2932"/>
            <a:gd name="adj2" fmla="val 358918"/>
            <a:gd name="adj3" fmla="val 19465572"/>
            <a:gd name="adj4" fmla="val 12575511"/>
            <a:gd name="adj5" fmla="val 34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DAC92-CB0E-47EA-9B10-8D0A332F67EE}">
      <dsp:nvSpPr>
        <dsp:cNvPr id="0" name=""/>
        <dsp:cNvSpPr/>
      </dsp:nvSpPr>
      <dsp:spPr>
        <a:xfrm>
          <a:off x="5159762" y="1173578"/>
          <a:ext cx="1123927" cy="446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kern="1200" dirty="0"/>
            <a:t>Steg 4</a:t>
          </a:r>
          <a:br>
            <a:rPr lang="sv-SE" sz="700" kern="1200" dirty="0"/>
          </a:br>
          <a:r>
            <a:rPr lang="sv-SE" sz="700" kern="1200" dirty="0"/>
            <a:t>Kompetensplanering</a:t>
          </a:r>
        </a:p>
      </dsp:txBody>
      <dsp:txXfrm>
        <a:off x="5172853" y="1186669"/>
        <a:ext cx="1097745" cy="420767"/>
      </dsp:txXfrm>
    </dsp:sp>
    <dsp:sp modelId="{FCDADFBC-C2A9-4981-8B93-C157121C232D}">
      <dsp:nvSpPr>
        <dsp:cNvPr id="0" name=""/>
        <dsp:cNvSpPr/>
      </dsp:nvSpPr>
      <dsp:spPr>
        <a:xfrm>
          <a:off x="6503171" y="1397052"/>
          <a:ext cx="1264418" cy="10428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t" anchorCtr="0">
          <a:noAutofit/>
        </a:bodyPr>
        <a:lstStyle/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Genomför aktiviteten utifrån planering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Utvärdera om aktiviteten uppfyllde syfte och mål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Förslag till förbättringar</a:t>
          </a:r>
        </a:p>
        <a:p>
          <a:pPr marL="57150" lvl="1" indent="-57150" algn="l" defTabSz="222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v-SE" sz="500" kern="1200" dirty="0"/>
            <a:t>Lärdomar utifrån genomförda aktiviteter att ta om hand i nästa års verksamhetsplanering</a:t>
          </a:r>
        </a:p>
      </dsp:txBody>
      <dsp:txXfrm>
        <a:off x="6527171" y="1421052"/>
        <a:ext cx="1216418" cy="771406"/>
      </dsp:txXfrm>
    </dsp:sp>
    <dsp:sp modelId="{B675067A-2A04-4D9B-AE40-BB61946FD1A3}">
      <dsp:nvSpPr>
        <dsp:cNvPr id="0" name=""/>
        <dsp:cNvSpPr/>
      </dsp:nvSpPr>
      <dsp:spPr>
        <a:xfrm>
          <a:off x="6784153" y="2216459"/>
          <a:ext cx="1123927" cy="4469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8890" rIns="13335" bIns="889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700" kern="1200" dirty="0"/>
            <a:t>Steg 5:</a:t>
          </a:r>
          <a:br>
            <a:rPr lang="sv-SE" sz="700" kern="1200" dirty="0"/>
          </a:br>
          <a:r>
            <a:rPr lang="sv-SE" sz="700" kern="1200" dirty="0"/>
            <a:t>Genomför och följ kontinuerligt upp aktiviteter utifrån handlingsplanen</a:t>
          </a:r>
        </a:p>
      </dsp:txBody>
      <dsp:txXfrm>
        <a:off x="6797244" y="2229550"/>
        <a:ext cx="1097745" cy="4207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2020-07-03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1649" y="1360801"/>
            <a:ext cx="73737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1650" y="2208554"/>
            <a:ext cx="73737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2020-07-03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4630500" y="2241462"/>
            <a:ext cx="38853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629100" y="2235600"/>
            <a:ext cx="38853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2020-07-03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101" y="1540800"/>
            <a:ext cx="7886249" cy="57429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101" y="2235600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100" y="3180016"/>
            <a:ext cx="3869100" cy="300964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30500" y="2235599"/>
            <a:ext cx="38691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30500" y="3180014"/>
            <a:ext cx="3869100" cy="300964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2020-07-03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9100" y="1540800"/>
            <a:ext cx="7896659" cy="736844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2020-07-03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9144000" cy="3420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208554"/>
            <a:ext cx="737235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143000" y="1360799"/>
            <a:ext cx="737235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/>
              <a:t>Stor rubrik</a:t>
            </a:r>
          </a:p>
        </p:txBody>
      </p:sp>
      <p:pic>
        <p:nvPicPr>
          <p:cNvPr id="7" name="107192D2-3778-4ECE-8BEC-1F42874D3F29" descr="759C4F0E-5528-4626-A835-687661AA8F96@familjenpangea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00" y="360000"/>
            <a:ext cx="1566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3474720"/>
            <a:ext cx="9144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143001" y="1359582"/>
            <a:ext cx="737235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Stor rubrik</a:t>
            </a:r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3001" y="2208554"/>
            <a:ext cx="737234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</a:t>
            </a:r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0" y="1540801"/>
            <a:ext cx="7912894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100" y="2237130"/>
            <a:ext cx="7912894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2020-07-03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100" y="3020400"/>
            <a:ext cx="73737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42100" y="4589464"/>
            <a:ext cx="73737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2020-07-03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358000"/>
            <a:ext cx="9144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42100" y="3021178"/>
            <a:ext cx="73737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9100" y="2234709"/>
            <a:ext cx="3885300" cy="39422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30500" y="2235600"/>
            <a:ext cx="3885300" cy="3942000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2020-07-03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9100" y="2234709"/>
            <a:ext cx="3885300" cy="394225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4630500" y="2234963"/>
            <a:ext cx="3885300" cy="39420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2020-07-03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Mindre rubrik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9100" y="2235599"/>
            <a:ext cx="38853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Bildtext</a:t>
            </a:r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4630499" y="2235599"/>
            <a:ext cx="3885300" cy="39420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2020-07-03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07192D2-3778-4ECE-8BEC-1F42874D3F29" descr="759C4F0E-5528-4626-A835-687661AA8F96@familjenpangea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00" y="360000"/>
            <a:ext cx="1566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143001" y="1542416"/>
            <a:ext cx="737234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43000" y="2237130"/>
            <a:ext cx="737235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778000" y="6356351"/>
            <a:ext cx="1147399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2020-07-03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59000" y="6357600"/>
            <a:ext cx="2554165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67950" y="6356350"/>
            <a:ext cx="11474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629100" y="6356349"/>
            <a:ext cx="20574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</a:p>
        </p:txBody>
      </p:sp>
      <p:cxnSp>
        <p:nvCxnSpPr>
          <p:cNvPr id="9" name="Rak 8"/>
          <p:cNvCxnSpPr/>
          <p:nvPr userDrawn="1"/>
        </p:nvCxnSpPr>
        <p:spPr>
          <a:xfrm>
            <a:off x="639036" y="6310166"/>
            <a:ext cx="788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3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Kompetensförsörjning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En gemensam process för Miun</a:t>
            </a:r>
          </a:p>
        </p:txBody>
      </p:sp>
    </p:spTree>
    <p:extLst>
      <p:ext uri="{BB962C8B-B14F-4D97-AF65-F5344CB8AC3E}">
        <p14:creationId xmlns:p14="http://schemas.microsoft.com/office/powerpoint/2010/main" val="35159054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FED580-C4E6-4476-8A1A-54125D13C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Personalstatistik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775F003-2906-4FCA-B621-03BC33A13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HR avdelningen tar fram: </a:t>
            </a:r>
          </a:p>
          <a:p>
            <a:r>
              <a:rPr lang="sv-SE" dirty="0"/>
              <a:t>personalstatistik som innehåller hur många medarbetare av varje befattning finns idag respektive kvinna/man per befattning?</a:t>
            </a:r>
          </a:p>
          <a:p>
            <a:r>
              <a:rPr lang="sv-SE" dirty="0"/>
              <a:t>Pensionsavgångar på 3 års sikt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3704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2C12AA-72A3-42D0-87C6-1917265CB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553" y="1065881"/>
            <a:ext cx="7912894" cy="967745"/>
          </a:xfrm>
        </p:spPr>
        <p:txBody>
          <a:bodyPr/>
          <a:lstStyle/>
          <a:p>
            <a:r>
              <a:rPr lang="sv-SE" dirty="0"/>
              <a:t>Steg 5 - Handlingsplan  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85760429-CA18-4807-B8F2-15E1BAF646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5510540"/>
              </p:ext>
            </p:extLst>
          </p:nvPr>
        </p:nvGraphicFramePr>
        <p:xfrm>
          <a:off x="165526" y="2516957"/>
          <a:ext cx="8812947" cy="1615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12268398" imgH="2248076" progId="Excel.Sheet.12">
                  <p:embed/>
                </p:oleObj>
              </mc:Choice>
              <mc:Fallback>
                <p:oleObj name="Worksheet" r:id="rId3" imgW="12268398" imgH="224807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5526" y="2516957"/>
                        <a:ext cx="8812947" cy="1615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283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101" y="1089191"/>
            <a:ext cx="7886249" cy="652145"/>
          </a:xfrm>
        </p:spPr>
        <p:txBody>
          <a:bodyPr/>
          <a:lstStyle/>
          <a:p>
            <a:r>
              <a:rPr lang="sv-SE" dirty="0"/>
              <a:t>Uppdrag i Mittuniversitetets verksamhetsplan</a:t>
            </a:r>
            <a:br>
              <a:rPr lang="sv-SE" dirty="0"/>
            </a:br>
            <a:r>
              <a:rPr lang="sv-SE" dirty="0"/>
              <a:t>Formulerat i Ledningsrådet: Kompetensförsörjningsplanering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3"/>
          </p:nvPr>
        </p:nvSpPr>
        <p:spPr>
          <a:xfrm>
            <a:off x="629100" y="2916000"/>
            <a:ext cx="7886250" cy="39420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Kompetensförsörjningsplan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Processledning, metodik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Användarvänligt material</a:t>
            </a:r>
          </a:p>
        </p:txBody>
      </p:sp>
    </p:spTree>
    <p:extLst>
      <p:ext uri="{BB962C8B-B14F-4D97-AF65-F5344CB8AC3E}">
        <p14:creationId xmlns:p14="http://schemas.microsoft.com/office/powerpoint/2010/main" val="387361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5BA4F44-DD39-4D27-9AE5-60B1ACC67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kompetens?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0B9DD9-D7C9-4982-8928-0E273DB62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/>
              <a:t>Förmåga och vilja att utföra en uppgift genom att tillämpa kunskap och färdigheter för att uppnå avsedda resultat.</a:t>
            </a:r>
          </a:p>
          <a:p>
            <a:endParaRPr lang="sv-SE" sz="1600" dirty="0"/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EAD97277-FA55-4ED8-AAC7-2828552A7228}"/>
              </a:ext>
            </a:extLst>
          </p:cNvPr>
          <p:cNvSpPr/>
          <p:nvPr/>
        </p:nvSpPr>
        <p:spPr>
          <a:xfrm>
            <a:off x="1345996" y="3291840"/>
            <a:ext cx="2487169" cy="97780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Kunskap</a:t>
            </a:r>
            <a:r>
              <a:rPr lang="sv-SE" sz="1000" dirty="0">
                <a:solidFill>
                  <a:schemeClr val="tx1"/>
                </a:solidFill>
              </a:rPr>
              <a:t> – fakta och metoder, att veta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D0598F97-9C6D-4180-9604-99DAC4B23D10}"/>
              </a:ext>
            </a:extLst>
          </p:cNvPr>
          <p:cNvSpPr/>
          <p:nvPr/>
        </p:nvSpPr>
        <p:spPr>
          <a:xfrm>
            <a:off x="3669041" y="3291840"/>
            <a:ext cx="2585455" cy="97104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Vilja</a:t>
            </a:r>
            <a:r>
              <a:rPr lang="sv-SE" sz="1000" dirty="0">
                <a:solidFill>
                  <a:schemeClr val="tx1"/>
                </a:solidFill>
              </a:rPr>
              <a:t> – Attityd, engagemang, mod och ansvar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D043996F-039F-465E-8146-4AE869508FDB}"/>
              </a:ext>
            </a:extLst>
          </p:cNvPr>
          <p:cNvSpPr/>
          <p:nvPr/>
        </p:nvSpPr>
        <p:spPr>
          <a:xfrm>
            <a:off x="2330360" y="3860283"/>
            <a:ext cx="2841487" cy="1181403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b="1" dirty="0">
                <a:solidFill>
                  <a:schemeClr val="tx1"/>
                </a:solidFill>
              </a:rPr>
              <a:t>Färdighet/förmåga – </a:t>
            </a:r>
            <a:r>
              <a:rPr lang="sv-SE" sz="1000" dirty="0">
                <a:solidFill>
                  <a:schemeClr val="tx1"/>
                </a:solidFill>
              </a:rPr>
              <a:t>förståelse och omdöme att omsätta och utföra i praktiken, att göra. 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BBA4385-F2DD-4357-AEDE-77819A673A5F}"/>
              </a:ext>
            </a:extLst>
          </p:cNvPr>
          <p:cNvSpPr txBox="1"/>
          <p:nvPr/>
        </p:nvSpPr>
        <p:spPr>
          <a:xfrm>
            <a:off x="6452006" y="5943288"/>
            <a:ext cx="22457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Källa: SS 624070:2017 </a:t>
            </a:r>
          </a:p>
        </p:txBody>
      </p:sp>
    </p:spTree>
    <p:extLst>
      <p:ext uri="{BB962C8B-B14F-4D97-AF65-F5344CB8AC3E}">
        <p14:creationId xmlns:p14="http://schemas.microsoft.com/office/powerpoint/2010/main" val="458353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73AB21F6-1BDC-47FE-AE98-9693345F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Vad är kompetensförsörjning?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663419F-6DDB-41D3-A1AA-9E9CAFB04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Hur verksamheten säkerställer de kompetensmässiga förutsättningarna, för att fungera i enlighet med verksamhetsplanen. </a:t>
            </a:r>
          </a:p>
          <a:p>
            <a:r>
              <a:rPr lang="sv-SE" dirty="0"/>
              <a:t>Kompetensförsörjningsplanering innebär i praktiken hur verksamheten jobbar med att attrahera, rekrytera, behålla, utveckla och avveckla kompetens för att möta de förväntningar och krav utifrån verksamhetsplaner och intressenter.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2842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0E2D2F-8529-4586-BC2A-5F13A9117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Integrering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EBC46-7884-46FD-83AB-C21160A1A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Kompetensförsörjningsprocessen är integrerad med verksamhetsplaneringen och budgetarbetet (september), för att kopplingen mellan uppdrag, strategi, mål och kompetensbehov ska bli tydlig.</a:t>
            </a:r>
          </a:p>
          <a:p>
            <a:r>
              <a:rPr lang="sv-SE" dirty="0"/>
              <a:t>Planeringsförutsättningarna skickas ut i maj/juni</a:t>
            </a:r>
          </a:p>
          <a:p>
            <a:r>
              <a:rPr lang="sv-SE" dirty="0"/>
              <a:t>Kompetensförsörjningsplaneringen på institutionen/avdelningen ska vara färdig senast 9 november</a:t>
            </a:r>
          </a:p>
          <a:p>
            <a:r>
              <a:rPr lang="sv-SE" dirty="0"/>
              <a:t>18-19 november sker rektorsdialog där kompetensförsörjningsplaneringen diskuteras för fakulteten</a:t>
            </a:r>
          </a:p>
        </p:txBody>
      </p:sp>
    </p:spTree>
    <p:extLst>
      <p:ext uri="{BB962C8B-B14F-4D97-AF65-F5344CB8AC3E}">
        <p14:creationId xmlns:p14="http://schemas.microsoft.com/office/powerpoint/2010/main" val="1655367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Process för kompetensförsörjning</a:t>
            </a:r>
          </a:p>
        </p:txBody>
      </p:sp>
      <p:graphicFrame>
        <p:nvGraphicFramePr>
          <p:cNvPr id="4" name="Platshållare för innehåll 3">
            <a:extLst>
              <a:ext uri="{FF2B5EF4-FFF2-40B4-BE49-F238E27FC236}">
                <a16:creationId xmlns:a16="http://schemas.microsoft.com/office/drawing/2014/main" id="{78D0F145-CAF9-4264-B29A-73772B1B56B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8441623"/>
              </p:ext>
            </p:extLst>
          </p:nvPr>
        </p:nvGraphicFramePr>
        <p:xfrm>
          <a:off x="628650" y="2236788"/>
          <a:ext cx="7913688" cy="3836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4879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CAD945-84B8-4A00-8D88-4093D1BDA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1 - Förutsättningar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1DB73A4-5117-4AC8-9832-3FB06A1205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950" y="2599080"/>
            <a:ext cx="7912894" cy="3836963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/>
              <a:t>Steg 1A</a:t>
            </a:r>
          </a:p>
          <a:p>
            <a:r>
              <a:rPr lang="sv-SE" sz="1600" dirty="0"/>
              <a:t>Ta fram arbetsområden/ämnen med utgångspunkt i nedanstående</a:t>
            </a:r>
          </a:p>
          <a:p>
            <a:pPr marL="0" lvl="0" indent="0">
              <a:buNone/>
            </a:pPr>
            <a:r>
              <a:rPr lang="sv-SE" sz="1600" dirty="0"/>
              <a:t>Steg 1B</a:t>
            </a:r>
          </a:p>
          <a:p>
            <a:pPr lvl="0"/>
            <a:r>
              <a:rPr lang="sv-SE" sz="1600" dirty="0"/>
              <a:t>Definiera kritisk kompetens inom respektive arbetsområde/ämne för att klara institutionens/avdelningens uppdrag</a:t>
            </a:r>
          </a:p>
          <a:p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962728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C564D2-3206-497C-A014-1EF02F5A9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000" dirty="0"/>
              <a:t>Steg 2 Arbetsområden inom avdelningen (avser förvaltningen)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87DF11-4A19-4687-9685-08A65A1A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100" y="2798502"/>
            <a:ext cx="7912894" cy="3836963"/>
          </a:xfrm>
        </p:spPr>
        <p:txBody>
          <a:bodyPr/>
          <a:lstStyle/>
          <a:p>
            <a:r>
              <a:rPr lang="sv-SE" dirty="0"/>
              <a:t>Vilka befattningar finns inom avdelningen?</a:t>
            </a:r>
          </a:p>
          <a:p>
            <a:r>
              <a:rPr lang="sv-SE" dirty="0"/>
              <a:t>Vilka arbetsområden finns inom de olika befattningarna?</a:t>
            </a:r>
          </a:p>
          <a:p>
            <a:r>
              <a:rPr lang="sv-SE" dirty="0"/>
              <a:t>Vilken kompetens har medarbetarna inom de olika arbetsområdena (grönt, gult, rött)</a:t>
            </a:r>
          </a:p>
        </p:txBody>
      </p:sp>
    </p:spTree>
    <p:extLst>
      <p:ext uri="{BB962C8B-B14F-4D97-AF65-F5344CB8AC3E}">
        <p14:creationId xmlns:p14="http://schemas.microsoft.com/office/powerpoint/2010/main" val="210075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C564D2-3206-497C-A014-1EF02F5A9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Steg 2  Arbetsområde/ämnen inom institutionen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87DF11-4A19-4687-9685-08A65A1AB3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553" y="2192946"/>
            <a:ext cx="7912894" cy="3836963"/>
          </a:xfrm>
        </p:spPr>
        <p:txBody>
          <a:bodyPr/>
          <a:lstStyle/>
          <a:p>
            <a:r>
              <a:rPr lang="sv-SE" sz="1400" dirty="0"/>
              <a:t>Fyra befattningsområden är fördefinierade. </a:t>
            </a:r>
          </a:p>
          <a:p>
            <a:pPr lvl="1"/>
            <a:r>
              <a:rPr lang="sv-SE" sz="1200" dirty="0"/>
              <a:t>Ej disputerad</a:t>
            </a:r>
          </a:p>
          <a:p>
            <a:pPr lvl="1"/>
            <a:r>
              <a:rPr lang="sv-SE" sz="1200" dirty="0"/>
              <a:t>Forskarstuderande</a:t>
            </a:r>
          </a:p>
          <a:p>
            <a:pPr lvl="1"/>
            <a:r>
              <a:rPr lang="sv-SE" sz="1200" dirty="0"/>
              <a:t>Meriteringsanställda</a:t>
            </a:r>
          </a:p>
          <a:p>
            <a:pPr lvl="1"/>
            <a:r>
              <a:rPr lang="sv-SE" sz="1200" dirty="0"/>
              <a:t>Universitetslektorer</a:t>
            </a:r>
          </a:p>
          <a:p>
            <a:pPr lvl="1"/>
            <a:r>
              <a:rPr lang="sv-SE" sz="1200" dirty="0"/>
              <a:t>Professorer</a:t>
            </a:r>
          </a:p>
          <a:p>
            <a:r>
              <a:rPr lang="sv-SE" sz="1400" dirty="0"/>
              <a:t>Definiera kompetenser/ämnen inom följande arbetsområden:</a:t>
            </a:r>
          </a:p>
          <a:p>
            <a:pPr lvl="1"/>
            <a:r>
              <a:rPr lang="sv-SE" sz="1200" dirty="0"/>
              <a:t>Utbildning</a:t>
            </a:r>
          </a:p>
          <a:p>
            <a:pPr lvl="1"/>
            <a:r>
              <a:rPr lang="sv-SE" sz="1200" dirty="0"/>
              <a:t>Forskning</a:t>
            </a:r>
          </a:p>
          <a:p>
            <a:pPr lvl="1"/>
            <a:r>
              <a:rPr lang="sv-SE" sz="1200" dirty="0"/>
              <a:t>Samverkan</a:t>
            </a:r>
          </a:p>
          <a:p>
            <a:pPr lvl="1"/>
            <a:r>
              <a:rPr lang="sv-SE" sz="1200" dirty="0"/>
              <a:t>Ledning</a:t>
            </a:r>
          </a:p>
          <a:p>
            <a:pPr lvl="1"/>
            <a:r>
              <a:rPr lang="sv-SE" sz="1200" dirty="0"/>
              <a:t>Administration</a:t>
            </a:r>
          </a:p>
          <a:p>
            <a:pPr lvl="1"/>
            <a:r>
              <a:rPr lang="sv-SE" sz="1200" dirty="0"/>
              <a:t>Övrigt (tex aktiviteter från aktivitetsplan, riskanalys och uppdrag)</a:t>
            </a:r>
          </a:p>
          <a:p>
            <a:r>
              <a:rPr lang="sv-SE" sz="1400" dirty="0"/>
              <a:t>Hur ser kompetensläget ut i de olika kompetenserna/ämnena (grönt, gult, rött)</a:t>
            </a:r>
          </a:p>
        </p:txBody>
      </p:sp>
    </p:spTree>
    <p:extLst>
      <p:ext uri="{BB962C8B-B14F-4D97-AF65-F5344CB8AC3E}">
        <p14:creationId xmlns:p14="http://schemas.microsoft.com/office/powerpoint/2010/main" val="131036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56464C4E-17A2-43EA-BA04-745F16BC26A9}" vid="{FF1E9FAE-05A0-463C-B44B-335BE71170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9830</TotalTime>
  <Words>532</Words>
  <Application>Microsoft Office PowerPoint</Application>
  <PresentationFormat>Bildspel på skärmen (4:3)</PresentationFormat>
  <Paragraphs>80</Paragraphs>
  <Slides>11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Office-tema</vt:lpstr>
      <vt:lpstr>Microsoft Excel-kalkylblad</vt:lpstr>
      <vt:lpstr>Kompetensförsörjning</vt:lpstr>
      <vt:lpstr>Uppdrag i Mittuniversitetets verksamhetsplan Formulerat i Ledningsrådet: Kompetensförsörjningsplanering</vt:lpstr>
      <vt:lpstr>Vad är kompetens?</vt:lpstr>
      <vt:lpstr>Vad är kompetensförsörjning?</vt:lpstr>
      <vt:lpstr>Integrering</vt:lpstr>
      <vt:lpstr>Process för kompetensförsörjning</vt:lpstr>
      <vt:lpstr>Steg 1 - Förutsättningar</vt:lpstr>
      <vt:lpstr>Steg 2 Arbetsområden inom avdelningen (avser förvaltningen)</vt:lpstr>
      <vt:lpstr>Steg 2  Arbetsområde/ämnen inom institutionen</vt:lpstr>
      <vt:lpstr>Personalstatistik</vt:lpstr>
      <vt:lpstr>Steg 5 - Handlingsplan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Kompetensförsörjning</dc:title>
  <dc:creator>Karlsson, Helena</dc:creator>
  <cp:lastModifiedBy>Juliusson, Madeleine</cp:lastModifiedBy>
  <cp:revision>98</cp:revision>
  <cp:lastPrinted>2015-05-26T13:42:18Z</cp:lastPrinted>
  <dcterms:created xsi:type="dcterms:W3CDTF">2020-02-26T07:22:55Z</dcterms:created>
  <dcterms:modified xsi:type="dcterms:W3CDTF">2020-07-03T06:36:34Z</dcterms:modified>
</cp:coreProperties>
</file>