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64" r:id="rId3"/>
    <p:sldId id="267" r:id="rId4"/>
    <p:sldId id="266" r:id="rId5"/>
    <p:sldId id="263" r:id="rId6"/>
    <p:sldId id="258" r:id="rId7"/>
    <p:sldId id="265" r:id="rId8"/>
    <p:sldId id="268" r:id="rId9"/>
    <p:sldId id="270" r:id="rId10"/>
    <p:sldId id="272" r:id="rId11"/>
    <p:sldId id="271" r:id="rId12"/>
    <p:sldId id="269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6" autoAdjust="0"/>
  </p:normalViewPr>
  <p:slideViewPr>
    <p:cSldViewPr snapToGrid="0">
      <p:cViewPr varScale="1">
        <p:scale>
          <a:sx n="114" d="100"/>
          <a:sy n="114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2018-02-27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2018-02-27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Profilerin</a:t>
            </a:r>
            <a:r>
              <a:rPr lang="sv-SE" dirty="0"/>
              <a:t>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Sundsvall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77" y="1260629"/>
            <a:ext cx="6677939" cy="5008455"/>
          </a:xfrm>
        </p:spPr>
      </p:pic>
    </p:spTree>
    <p:extLst>
      <p:ext uri="{BB962C8B-B14F-4D97-AF65-F5344CB8AC3E}">
        <p14:creationId xmlns:p14="http://schemas.microsoft.com/office/powerpoint/2010/main" val="8476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8" y="1127464"/>
            <a:ext cx="7068556" cy="5301418"/>
          </a:xfrm>
        </p:spPr>
      </p:pic>
    </p:spTree>
    <p:extLst>
      <p:ext uri="{BB962C8B-B14F-4D97-AF65-F5344CB8AC3E}">
        <p14:creationId xmlns:p14="http://schemas.microsoft.com/office/powerpoint/2010/main" val="17191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8" y="1198487"/>
            <a:ext cx="6760796" cy="5070598"/>
          </a:xfrm>
        </p:spPr>
      </p:pic>
    </p:spTree>
    <p:extLst>
      <p:ext uri="{BB962C8B-B14F-4D97-AF65-F5344CB8AC3E}">
        <p14:creationId xmlns:p14="http://schemas.microsoft.com/office/powerpoint/2010/main" val="41562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3371" y="1553975"/>
            <a:ext cx="6858000" cy="38576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4255" y="1688446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3924" y="1500188"/>
            <a:ext cx="6858000" cy="385762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3703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85725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7" y="1180730"/>
            <a:ext cx="6642428" cy="4981822"/>
          </a:xfrm>
        </p:spPr>
      </p:pic>
    </p:spTree>
    <p:extLst>
      <p:ext uri="{BB962C8B-B14F-4D97-AF65-F5344CB8AC3E}">
        <p14:creationId xmlns:p14="http://schemas.microsoft.com/office/powerpoint/2010/main" val="39537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9615" y="1744948"/>
            <a:ext cx="5540901" cy="3116756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2394" y="1626696"/>
            <a:ext cx="5961352" cy="335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9292" y="1454452"/>
            <a:ext cx="5935463" cy="3338697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7549" y="2019845"/>
            <a:ext cx="5954207" cy="33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121" y="985122"/>
            <a:ext cx="5724292" cy="4293219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0758" y="1601791"/>
            <a:ext cx="6090085" cy="342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4512" y="1026550"/>
            <a:ext cx="5818988" cy="4364241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0451" y="1509408"/>
            <a:ext cx="5899209" cy="33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96" y="1109708"/>
            <a:ext cx="6962024" cy="5221519"/>
          </a:xfrm>
        </p:spPr>
      </p:pic>
    </p:spTree>
    <p:extLst>
      <p:ext uri="{BB962C8B-B14F-4D97-AF65-F5344CB8AC3E}">
        <p14:creationId xmlns:p14="http://schemas.microsoft.com/office/powerpoint/2010/main" val="31014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Profilerin</a:t>
            </a:r>
            <a:r>
              <a:rPr lang="sv-SE" dirty="0"/>
              <a:t>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Östersund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13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1" y="1180731"/>
            <a:ext cx="6547732" cy="4910800"/>
          </a:xfrm>
        </p:spPr>
      </p:pic>
    </p:spTree>
    <p:extLst>
      <p:ext uri="{BB962C8B-B14F-4D97-AF65-F5344CB8AC3E}">
        <p14:creationId xmlns:p14="http://schemas.microsoft.com/office/powerpoint/2010/main" val="38524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</TotalTime>
  <Words>4</Words>
  <Application>Microsoft Office PowerPoint</Application>
  <PresentationFormat>Bildspel på skärmen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Profilering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Profilering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Mittuniversitetet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Profilering</dc:title>
  <dc:creator>Holmlund Emelie</dc:creator>
  <cp:lastModifiedBy>Strandh Kicki</cp:lastModifiedBy>
  <cp:revision>6</cp:revision>
  <cp:lastPrinted>2015-05-26T13:42:18Z</cp:lastPrinted>
  <dcterms:created xsi:type="dcterms:W3CDTF">2018-02-23T13:20:22Z</dcterms:created>
  <dcterms:modified xsi:type="dcterms:W3CDTF">2018-02-27T08:09:08Z</dcterms:modified>
</cp:coreProperties>
</file>