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microsoft.com/office/2006/relationships/ui/userCustomization" Target="userCustomization/customUI.xml"/><Relationship Id="rId1" Type="http://schemas.openxmlformats.org/officeDocument/2006/relationships/officeDocument" Target="ppt/presentation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7" r:id="rId2"/>
    <p:sldId id="265" r:id="rId3"/>
    <p:sldId id="261" r:id="rId4"/>
    <p:sldId id="262" r:id="rId5"/>
    <p:sldId id="269" r:id="rId6"/>
    <p:sldId id="268" r:id="rId7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 autoAdjust="0"/>
  </p:normalViewPr>
  <p:slideViewPr>
    <p:cSldViewPr snapToGrid="0">
      <p:cViewPr varScale="1">
        <p:scale>
          <a:sx n="66" d="100"/>
          <a:sy n="66" d="100"/>
        </p:scale>
        <p:origin x="660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F89CD7-9FE5-429F-B9E0-AA1946CCC9BD}" type="datetimeFigureOut">
              <a:rPr lang="sv-SE" smtClean="0"/>
              <a:t>2025-04-10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7C2188-90C9-4DE2-9CC5-BA3A554B76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24389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 hasCustomPrompt="1"/>
          </p:nvPr>
        </p:nvSpPr>
        <p:spPr>
          <a:xfrm>
            <a:off x="1522199" y="1360800"/>
            <a:ext cx="9831600" cy="691957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3800" b="1" baseline="0">
                <a:solidFill>
                  <a:schemeClr val="accent1"/>
                </a:solidFill>
              </a:defRPr>
            </a:lvl1pPr>
          </a:lstStyle>
          <a:p>
            <a:r>
              <a:rPr lang="sv-SE" dirty="0"/>
              <a:t>Stor rubrik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2199" y="2208554"/>
            <a:ext cx="9831601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5973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 me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 hasCustomPrompt="1"/>
          </p:nvPr>
        </p:nvSpPr>
        <p:spPr>
          <a:xfrm>
            <a:off x="1524000" y="1360799"/>
            <a:ext cx="9829801" cy="6912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3800"/>
            </a:lvl1pPr>
          </a:lstStyle>
          <a:p>
            <a:r>
              <a:rPr lang="sv-SE" dirty="0"/>
              <a:t>Stor rubrik </a:t>
            </a:r>
          </a:p>
        </p:txBody>
      </p:sp>
      <p:sp>
        <p:nvSpPr>
          <p:cNvPr id="6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4000" y="2208554"/>
            <a:ext cx="9829800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0" y="3438000"/>
            <a:ext cx="12192000" cy="3420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  <a:endParaRPr lang="sv-SE" dirty="0"/>
          </a:p>
        </p:txBody>
      </p:sp>
      <p:pic>
        <p:nvPicPr>
          <p:cNvPr id="10" name="107192D2-3778-4ECE-8BEC-1F42874D3F29" descr="Logotyp Mittuniversitetet.">
            <a:extLst>
              <a:ext uri="{FF2B5EF4-FFF2-40B4-BE49-F238E27FC236}">
                <a16:creationId xmlns:a16="http://schemas.microsoft.com/office/drawing/2014/main" id="{F153BBE9-5AB6-41B8-B5C1-4E7AC01B724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000" y="360000"/>
            <a:ext cx="156508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1522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pla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1"/>
          <p:cNvSpPr>
            <a:spLocks noGrp="1"/>
          </p:cNvSpPr>
          <p:nvPr>
            <p:ph type="ctrTitle" hasCustomPrompt="1"/>
          </p:nvPr>
        </p:nvSpPr>
        <p:spPr>
          <a:xfrm>
            <a:off x="1524001" y="1359581"/>
            <a:ext cx="9829800" cy="691957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3800" b="1" baseline="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Stor rubrik</a:t>
            </a:r>
          </a:p>
        </p:txBody>
      </p:sp>
      <p:sp>
        <p:nvSpPr>
          <p:cNvPr id="6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1524001" y="2208554"/>
            <a:ext cx="9829799" cy="788400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Underrubrik</a:t>
            </a:r>
          </a:p>
        </p:txBody>
      </p:sp>
      <p:sp>
        <p:nvSpPr>
          <p:cNvPr id="4" name="Rektangel 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474720"/>
            <a:ext cx="12192000" cy="342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38907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838800" y="1540800"/>
            <a:ext cx="10550525" cy="652145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838800" y="2237129"/>
            <a:ext cx="10550525" cy="3836963"/>
          </a:xfrm>
        </p:spPr>
        <p:txBody>
          <a:bodyPr/>
          <a:lstStyle>
            <a:lvl1pPr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defRPr/>
            </a:lvl1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63325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522800" y="3020400"/>
            <a:ext cx="9831600" cy="1117846"/>
          </a:xfrm>
        </p:spPr>
        <p:txBody>
          <a:bodyPr anchor="t">
            <a:noAutofit/>
          </a:bodyPr>
          <a:lstStyle>
            <a:lvl1pPr>
              <a:lnSpc>
                <a:spcPct val="100000"/>
              </a:lnSpc>
              <a:defRPr sz="3800"/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522800" y="4589464"/>
            <a:ext cx="9831600" cy="110795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210942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avs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358000"/>
            <a:ext cx="12192000" cy="450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1522800" y="3021178"/>
            <a:ext cx="9831600" cy="1382378"/>
          </a:xfrm>
        </p:spPr>
        <p:txBody>
          <a:bodyPr anchor="t">
            <a:normAutofit/>
          </a:bodyPr>
          <a:lstStyle>
            <a:lvl1pPr>
              <a:defRPr sz="38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Avsnittsrubrik</a:t>
            </a:r>
          </a:p>
        </p:txBody>
      </p:sp>
    </p:spTree>
    <p:extLst>
      <p:ext uri="{BB962C8B-B14F-4D97-AF65-F5344CB8AC3E}">
        <p14:creationId xmlns:p14="http://schemas.microsoft.com/office/powerpoint/2010/main" val="287335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838800" y="1542415"/>
            <a:ext cx="10514999" cy="652145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838800" y="2234708"/>
            <a:ext cx="5180400" cy="3942255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174000" y="2235600"/>
            <a:ext cx="5180400" cy="3942000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77273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bild och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838800" y="1542415"/>
            <a:ext cx="10514999" cy="652145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838800" y="2234708"/>
            <a:ext cx="5180400" cy="3942255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1" name="Platshållare för diagram 10"/>
          <p:cNvSpPr>
            <a:spLocks noGrp="1"/>
          </p:cNvSpPr>
          <p:nvPr>
            <p:ph type="chart" sz="quarter" idx="13"/>
          </p:nvPr>
        </p:nvSpPr>
        <p:spPr>
          <a:xfrm>
            <a:off x="6174000" y="2234963"/>
            <a:ext cx="5180400" cy="3942000"/>
          </a:xfrm>
        </p:spPr>
        <p:txBody>
          <a:bodyPr/>
          <a:lstStyle/>
          <a:p>
            <a:r>
              <a:rPr lang="sv-SE"/>
              <a:t>Klicka på ikonen för att lägga till ett diagram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064992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bild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838800" y="1542415"/>
            <a:ext cx="10514999" cy="652145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3" hasCustomPrompt="1"/>
          </p:nvPr>
        </p:nvSpPr>
        <p:spPr>
          <a:xfrm>
            <a:off x="838800" y="2235599"/>
            <a:ext cx="5180400" cy="3942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Bildtext</a:t>
            </a:r>
          </a:p>
        </p:txBody>
      </p:sp>
      <p:sp>
        <p:nvSpPr>
          <p:cNvPr id="13" name="Platshållare för bild 12"/>
          <p:cNvSpPr>
            <a:spLocks noGrp="1"/>
          </p:cNvSpPr>
          <p:nvPr>
            <p:ph type="pic" sz="quarter" idx="14"/>
          </p:nvPr>
        </p:nvSpPr>
        <p:spPr>
          <a:xfrm>
            <a:off x="6173999" y="2235599"/>
            <a:ext cx="51804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11491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med två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838800" y="1542415"/>
            <a:ext cx="10514999" cy="652145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Mindre rubrik</a:t>
            </a:r>
          </a:p>
        </p:txBody>
      </p:sp>
      <p:sp>
        <p:nvSpPr>
          <p:cNvPr id="13" name="Platshållare för bild 12"/>
          <p:cNvSpPr>
            <a:spLocks noGrp="1"/>
          </p:cNvSpPr>
          <p:nvPr>
            <p:ph type="pic" sz="quarter" idx="14"/>
          </p:nvPr>
        </p:nvSpPr>
        <p:spPr>
          <a:xfrm>
            <a:off x="6174000" y="2241462"/>
            <a:ext cx="51804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</a:p>
        </p:txBody>
      </p:sp>
      <p:sp>
        <p:nvSpPr>
          <p:cNvPr id="8" name="Platshållare för bild 12"/>
          <p:cNvSpPr>
            <a:spLocks noGrp="1"/>
          </p:cNvSpPr>
          <p:nvPr>
            <p:ph type="pic" sz="quarter" idx="15"/>
          </p:nvPr>
        </p:nvSpPr>
        <p:spPr>
          <a:xfrm>
            <a:off x="838800" y="2235600"/>
            <a:ext cx="5180400" cy="3942000"/>
          </a:xfrm>
        </p:spPr>
        <p:txBody>
          <a:bodyPr/>
          <a:lstStyle/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62609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38800" y="1540800"/>
            <a:ext cx="10514999" cy="574296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838800" y="2235600"/>
            <a:ext cx="5157787" cy="82391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838800" y="3180015"/>
            <a:ext cx="5158800" cy="3009647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174000" y="2235599"/>
            <a:ext cx="5158800" cy="823912"/>
          </a:xfrm>
        </p:spPr>
        <p:txBody>
          <a:bodyPr anchor="b">
            <a:noAutofit/>
          </a:bodyPr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174000" y="3180014"/>
            <a:ext cx="5158800" cy="300964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92348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1"/>
          <p:cNvSpPr>
            <a:spLocks noGrp="1"/>
          </p:cNvSpPr>
          <p:nvPr>
            <p:ph type="title"/>
          </p:nvPr>
        </p:nvSpPr>
        <p:spPr>
          <a:xfrm>
            <a:off x="838800" y="1540800"/>
            <a:ext cx="10528878" cy="736844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04436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9992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524000" y="1542415"/>
            <a:ext cx="9829799" cy="65214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524000" y="2237129"/>
            <a:ext cx="9829800" cy="3836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8" name="textruta 7"/>
          <p:cNvSpPr txBox="1"/>
          <p:nvPr userDrawn="1"/>
        </p:nvSpPr>
        <p:spPr>
          <a:xfrm>
            <a:off x="838800" y="6356348"/>
            <a:ext cx="2743200" cy="365125"/>
          </a:xfrm>
          <a:prstGeom prst="rect">
            <a:avLst/>
          </a:prstGeom>
          <a:noFill/>
        </p:spPr>
        <p:txBody>
          <a:bodyPr wrap="square" lIns="36000" rtlCol="0" anchor="ctr" anchorCtr="0">
            <a:noAutofit/>
          </a:bodyPr>
          <a:lstStyle/>
          <a:p>
            <a:r>
              <a:rPr lang="sv-SE" sz="1200" dirty="0">
                <a:latin typeface="Arial" panose="020B0604020202020204" pitchFamily="34" charset="0"/>
                <a:cs typeface="Arial" panose="020B0604020202020204" pitchFamily="34" charset="0"/>
              </a:rPr>
              <a:t>Mittuniversitetet</a:t>
            </a: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4212000" y="6357600"/>
            <a:ext cx="3405553" cy="360000"/>
          </a:xfrm>
          <a:prstGeom prst="rect">
            <a:avLst/>
          </a:prstGeom>
        </p:spPr>
        <p:txBody>
          <a:bodyPr vert="horz" lIns="10800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704000" y="6356351"/>
            <a:ext cx="1529865" cy="360000"/>
          </a:xfrm>
          <a:prstGeom prst="rect">
            <a:avLst/>
          </a:prstGeom>
        </p:spPr>
        <p:txBody>
          <a:bodyPr vert="horz" lIns="36000" tIns="45720" rIns="90000" bIns="45720" rtlCol="0" anchor="ctr"/>
          <a:lstStyle>
            <a:lvl1pPr algn="l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2D44CBEE-E6DE-47E3-981B-80C11ECF5B1C}" type="datetimeFigureOut">
              <a:rPr lang="sv-SE" smtClean="0"/>
              <a:pPr/>
              <a:t>2025-04-10</a:t>
            </a:fld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9823932" y="6356350"/>
            <a:ext cx="1529867" cy="360000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1334427D-BC02-4BB6-9552-FEF7E6C4F2BF}" type="slidenum">
              <a:rPr lang="sv-SE" smtClean="0"/>
              <a:pPr/>
              <a:t>‹#›</a:t>
            </a:fld>
            <a:endParaRPr lang="sv-SE" dirty="0"/>
          </a:p>
        </p:txBody>
      </p:sp>
      <p:cxnSp>
        <p:nvCxnSpPr>
          <p:cNvPr id="9" name="Rak 8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52048" y="6310166"/>
            <a:ext cx="10548000" cy="0"/>
          </a:xfrm>
          <a:prstGeom prst="line">
            <a:avLst/>
          </a:prstGeom>
          <a:ln w="31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107192D2-3778-4ECE-8BEC-1F42874D3F29" descr="Logotyp Mittuniversitetet.">
            <a:extLst>
              <a:ext uri="{FF2B5EF4-FFF2-40B4-BE49-F238E27FC236}">
                <a16:creationId xmlns:a16="http://schemas.microsoft.com/office/drawing/2014/main" id="{D6D22971-6BCD-4B4A-A592-8AF1AE69B69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000" y="360000"/>
            <a:ext cx="1565081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107192D2-3778-4ECE-8BEC-1F42874D3F29">
            <a:extLst>
              <a:ext uri="{FF2B5EF4-FFF2-40B4-BE49-F238E27FC236}">
                <a16:creationId xmlns:a16="http://schemas.microsoft.com/office/drawing/2014/main" id="{67A87D83-C820-442B-B4BC-5B7D69BA5CD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6919" y="285872"/>
            <a:ext cx="1149801" cy="108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3031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7" r:id="rId3"/>
    <p:sldLayoutId id="2147483650" r:id="rId4"/>
    <p:sldLayoutId id="2147483651" r:id="rId5"/>
    <p:sldLayoutId id="2147483662" r:id="rId6"/>
    <p:sldLayoutId id="2147483652" r:id="rId7"/>
    <p:sldLayoutId id="2147483665" r:id="rId8"/>
    <p:sldLayoutId id="2147483663" r:id="rId9"/>
    <p:sldLayoutId id="2147483664" r:id="rId10"/>
    <p:sldLayoutId id="2147483653" r:id="rId11"/>
    <p:sldLayoutId id="2147483654" r:id="rId12"/>
    <p:sldLayoutId id="2147483655" r:id="rId13"/>
  </p:sldLayoutIdLst>
  <p:txStyles>
    <p:titleStyle>
      <a:lvl1pPr algn="l" defTabSz="914400" rtl="0" eaLnBrk="1" latinLnBrk="0" hangingPunct="1">
        <a:lnSpc>
          <a:spcPts val="3600"/>
        </a:lnSpc>
        <a:spcBef>
          <a:spcPct val="0"/>
        </a:spcBef>
        <a:buNone/>
        <a:defRPr sz="2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spcAft>
          <a:spcPts val="0"/>
        </a:spcAft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1094" userDrawn="1">
          <p15:clr>
            <a:srgbClr val="F26B43"/>
          </p15:clr>
        </p15:guide>
        <p15:guide id="4" orient="horz" pos="1480" userDrawn="1">
          <p15:clr>
            <a:srgbClr val="F26B43"/>
          </p15:clr>
        </p15:guide>
        <p15:guide id="5" pos="5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a-DK" dirty="0">
              <a:solidFill>
                <a:schemeClr val="accent1"/>
              </a:solidFill>
            </a:endParaRP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 dirty="0">
              <a:solidFill>
                <a:schemeClr val="accent1"/>
              </a:solidFill>
            </a:endParaRPr>
          </a:p>
        </p:txBody>
      </p:sp>
      <p:pic>
        <p:nvPicPr>
          <p:cNvPr id="6" name="Platshållare för bild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28" b="24891"/>
          <a:stretch/>
        </p:blipFill>
        <p:spPr>
          <a:xfrm>
            <a:off x="0" y="3438000"/>
            <a:ext cx="12213546" cy="3420000"/>
          </a:xfrm>
        </p:spPr>
      </p:pic>
    </p:spTree>
    <p:extLst>
      <p:ext uri="{BB962C8B-B14F-4D97-AF65-F5344CB8AC3E}">
        <p14:creationId xmlns:p14="http://schemas.microsoft.com/office/powerpoint/2010/main" val="4281770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38800" y="1540800"/>
            <a:ext cx="10550525" cy="652145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838800" y="2237129"/>
            <a:ext cx="10550525" cy="3836963"/>
          </a:xfrm>
        </p:spPr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648156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38800" y="1542415"/>
            <a:ext cx="10514999" cy="652145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sz="quarter" idx="13"/>
          </p:nvPr>
        </p:nvSpPr>
        <p:spPr>
          <a:xfrm>
            <a:off x="838800" y="2235599"/>
            <a:ext cx="5180400" cy="3942000"/>
          </a:xfrm>
        </p:spPr>
        <p:txBody>
          <a:bodyPr/>
          <a:lstStyle/>
          <a:p>
            <a:endParaRPr lang="sv-SE" dirty="0"/>
          </a:p>
        </p:txBody>
      </p:sp>
      <p:pic>
        <p:nvPicPr>
          <p:cNvPr id="6" name="Platshållare för bild 5" descr="Personer vid skrivbord som läser.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35" b="2463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47796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838800" y="1542415"/>
            <a:ext cx="10515600" cy="652145"/>
          </a:xfrm>
        </p:spPr>
        <p:txBody>
          <a:bodyPr/>
          <a:lstStyle/>
          <a:p>
            <a:endParaRPr lang="sv-SE" dirty="0"/>
          </a:p>
        </p:txBody>
      </p:sp>
      <p:pic>
        <p:nvPicPr>
          <p:cNvPr id="4" name="Platshållare för bild 3" descr="Person vid mikrofon."/>
          <p:cNvPicPr>
            <a:picLocks noGrp="1" noChangeAspect="1"/>
          </p:cNvPicPr>
          <p:nvPr>
            <p:ph type="pic" sz="quarter" idx="1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35" b="24635"/>
          <a:stretch>
            <a:fillRect/>
          </a:stretch>
        </p:blipFill>
        <p:spPr/>
      </p:pic>
      <p:pic>
        <p:nvPicPr>
          <p:cNvPr id="8" name="Platshållare för bild 7" descr="Personer vid whiteboard.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5" r="619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705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latshållare för bild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73" y="2940"/>
            <a:ext cx="12213546" cy="6870119"/>
          </a:xfrm>
        </p:spPr>
      </p:pic>
    </p:spTree>
    <p:extLst>
      <p:ext uri="{BB962C8B-B14F-4D97-AF65-F5344CB8AC3E}">
        <p14:creationId xmlns:p14="http://schemas.microsoft.com/office/powerpoint/2010/main" val="3567447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5829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Mittuniversitetet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5CB9"/>
      </a:accent1>
      <a:accent2>
        <a:srgbClr val="00BFD6"/>
      </a:accent2>
      <a:accent3>
        <a:srgbClr val="007934"/>
      </a:accent3>
      <a:accent4>
        <a:srgbClr val="3FAE2A"/>
      </a:accent4>
      <a:accent5>
        <a:srgbClr val="706259"/>
      </a:accent5>
      <a:accent6>
        <a:srgbClr val="AEA299"/>
      </a:accent6>
      <a:hlink>
        <a:srgbClr val="0563C1"/>
      </a:hlink>
      <a:folHlink>
        <a:srgbClr val="954F72"/>
      </a:folHlink>
    </a:clrScheme>
    <a:fontScheme name="PP Mittuniversitete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ll med jubileumsmärket Miun 20 år" id="{01807578-7B45-4398-967C-4F82821E238D}" vid="{EC85F0CB-FA85-4ED2-A138-D9E3F0A00890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</TotalTime>
  <Words>0</Words>
  <Application>Microsoft Office PowerPoint</Application>
  <PresentationFormat>Bredbild</PresentationFormat>
  <Paragraphs>0</Paragraphs>
  <Slides>6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Hanna Liljendahl</dc:creator>
  <cp:lastModifiedBy>Hanna Liljendahl</cp:lastModifiedBy>
  <cp:revision>5</cp:revision>
  <cp:lastPrinted>2015-05-26T13:42:18Z</cp:lastPrinted>
  <dcterms:created xsi:type="dcterms:W3CDTF">2025-04-10T10:20:08Z</dcterms:created>
  <dcterms:modified xsi:type="dcterms:W3CDTF">2025-04-10T13:10:37Z</dcterms:modified>
</cp:coreProperties>
</file>

<file path=userCustomization/customUI.xml><?xml version="1.0" encoding="utf-8"?>
<mso:customUI xmlns:doc="http://schemas.microsoft.com/office/2006/01/customui/currentDocument" xmlns:mso="http://schemas.microsoft.com/office/2006/01/customui">
  <mso:ribbon>
    <mso:qat>
      <mso:documentControls>
        <mso:separator idQ="doc:sep1" visible="true"/>
        <mso:control idQ="mso:FileProperties" visible="true"/>
      </mso:documentControls>
    </mso:qat>
  </mso:ribbon>
</mso:customUI>
</file>